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0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LCD_20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LCD_20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ECV:ECV%202008:RESULTS: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ECV:ECV%202008:RESULTS:L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ECV:ECV%202008:RESULTS:LY.xlsx" TargetMode="External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TG_200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NET%20profiles%20by%20sex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NET%20profiles%20by%20sex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sendarenteria:Desktop:NTA_perfiles_2012:NTA%20PERFILES:NTA%202008:NET%20profiles%20by%20s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LY and Consumption</a:t>
            </a:r>
            <a:r>
              <a:rPr lang="en-US" baseline="0"/>
              <a:t> per capita by sex, Spain 2008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CONS WOMEN</c:v>
          </c:tx>
          <c:spPr>
            <a:ln w="38100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'pcap adj FEMALE'!$D$3:$CZ$3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'pcap adj FEMALE'!$D$15:$CZ$15</c:f>
              <c:numCache>
                <c:formatCode>General</c:formatCode>
                <c:ptCount val="101"/>
                <c:pt idx="0">
                  <c:v>10810.37853024789</c:v>
                </c:pt>
                <c:pt idx="1">
                  <c:v>10030.31805254178</c:v>
                </c:pt>
                <c:pt idx="2">
                  <c:v>11374.81708150448</c:v>
                </c:pt>
                <c:pt idx="3">
                  <c:v>13515.76292195823</c:v>
                </c:pt>
                <c:pt idx="4">
                  <c:v>13567.46398852517</c:v>
                </c:pt>
                <c:pt idx="5">
                  <c:v>13795.27413521085</c:v>
                </c:pt>
                <c:pt idx="6">
                  <c:v>14248.62203606762</c:v>
                </c:pt>
                <c:pt idx="7">
                  <c:v>14508.24560836782</c:v>
                </c:pt>
                <c:pt idx="8">
                  <c:v>14862.41719565419</c:v>
                </c:pt>
                <c:pt idx="9">
                  <c:v>14962.9963355782</c:v>
                </c:pt>
                <c:pt idx="10">
                  <c:v>15729.42109828083</c:v>
                </c:pt>
                <c:pt idx="11">
                  <c:v>15879.53369634724</c:v>
                </c:pt>
                <c:pt idx="12">
                  <c:v>16440.58785090636</c:v>
                </c:pt>
                <c:pt idx="13">
                  <c:v>16699.57819978722</c:v>
                </c:pt>
                <c:pt idx="14">
                  <c:v>16987.4933521617</c:v>
                </c:pt>
                <c:pt idx="15">
                  <c:v>17233.4692347357</c:v>
                </c:pt>
                <c:pt idx="16">
                  <c:v>17841.05454729695</c:v>
                </c:pt>
                <c:pt idx="17">
                  <c:v>17581.65681157196</c:v>
                </c:pt>
                <c:pt idx="18">
                  <c:v>17427.25688442521</c:v>
                </c:pt>
                <c:pt idx="19">
                  <c:v>17909.23765414422</c:v>
                </c:pt>
                <c:pt idx="20">
                  <c:v>18638.84542568746</c:v>
                </c:pt>
                <c:pt idx="21">
                  <c:v>18041.92021405914</c:v>
                </c:pt>
                <c:pt idx="22">
                  <c:v>17492.42185930676</c:v>
                </c:pt>
                <c:pt idx="23">
                  <c:v>17009.61997990722</c:v>
                </c:pt>
                <c:pt idx="24">
                  <c:v>16516.82882371417</c:v>
                </c:pt>
                <c:pt idx="25">
                  <c:v>16525.77370303837</c:v>
                </c:pt>
                <c:pt idx="26">
                  <c:v>16491.28537732283</c:v>
                </c:pt>
                <c:pt idx="27">
                  <c:v>16823.51525190691</c:v>
                </c:pt>
                <c:pt idx="28">
                  <c:v>16619.15361172781</c:v>
                </c:pt>
                <c:pt idx="29">
                  <c:v>16934.3658219681</c:v>
                </c:pt>
                <c:pt idx="30">
                  <c:v>16905.45556947705</c:v>
                </c:pt>
                <c:pt idx="31">
                  <c:v>16989.36766091042</c:v>
                </c:pt>
                <c:pt idx="32">
                  <c:v>16903.01344059371</c:v>
                </c:pt>
                <c:pt idx="33">
                  <c:v>17059.70506139719</c:v>
                </c:pt>
                <c:pt idx="34">
                  <c:v>16883.30564594907</c:v>
                </c:pt>
                <c:pt idx="35">
                  <c:v>16667.33436090418</c:v>
                </c:pt>
                <c:pt idx="36">
                  <c:v>16579.16396344639</c:v>
                </c:pt>
                <c:pt idx="37">
                  <c:v>16530.6780177249</c:v>
                </c:pt>
                <c:pt idx="38">
                  <c:v>16317.90033849659</c:v>
                </c:pt>
                <c:pt idx="39">
                  <c:v>15999.06402230611</c:v>
                </c:pt>
                <c:pt idx="40">
                  <c:v>15849.61008002793</c:v>
                </c:pt>
                <c:pt idx="41">
                  <c:v>15636.62044240153</c:v>
                </c:pt>
                <c:pt idx="42">
                  <c:v>15429.05008830881</c:v>
                </c:pt>
                <c:pt idx="43">
                  <c:v>15506.19294833946</c:v>
                </c:pt>
                <c:pt idx="44">
                  <c:v>15627.65744566943</c:v>
                </c:pt>
                <c:pt idx="45">
                  <c:v>15755.71727711777</c:v>
                </c:pt>
                <c:pt idx="46">
                  <c:v>15827.95821949319</c:v>
                </c:pt>
                <c:pt idx="47">
                  <c:v>16071.90621632599</c:v>
                </c:pt>
                <c:pt idx="48">
                  <c:v>15994.95371659088</c:v>
                </c:pt>
                <c:pt idx="49">
                  <c:v>16109.59647351995</c:v>
                </c:pt>
                <c:pt idx="50">
                  <c:v>16254.35500407545</c:v>
                </c:pt>
                <c:pt idx="51">
                  <c:v>16605.08416539477</c:v>
                </c:pt>
                <c:pt idx="52">
                  <c:v>16763.2448091608</c:v>
                </c:pt>
                <c:pt idx="53">
                  <c:v>17036.68507712548</c:v>
                </c:pt>
                <c:pt idx="54">
                  <c:v>17107.59532150892</c:v>
                </c:pt>
                <c:pt idx="55">
                  <c:v>17366.41819189802</c:v>
                </c:pt>
                <c:pt idx="56">
                  <c:v>17553.37107740099</c:v>
                </c:pt>
                <c:pt idx="57">
                  <c:v>17875.35535434385</c:v>
                </c:pt>
                <c:pt idx="58">
                  <c:v>18170.43308909018</c:v>
                </c:pt>
                <c:pt idx="59">
                  <c:v>18500.11616109318</c:v>
                </c:pt>
                <c:pt idx="60">
                  <c:v>18516.11306346839</c:v>
                </c:pt>
                <c:pt idx="61">
                  <c:v>18594.82721155943</c:v>
                </c:pt>
                <c:pt idx="62">
                  <c:v>18335.02124670858</c:v>
                </c:pt>
                <c:pt idx="63">
                  <c:v>18151.57677397983</c:v>
                </c:pt>
                <c:pt idx="64">
                  <c:v>17919.48622652132</c:v>
                </c:pt>
                <c:pt idx="65">
                  <c:v>17743.33591141958</c:v>
                </c:pt>
                <c:pt idx="66">
                  <c:v>17555.53752638705</c:v>
                </c:pt>
                <c:pt idx="67">
                  <c:v>17288.46447840013</c:v>
                </c:pt>
                <c:pt idx="68">
                  <c:v>16942.10340057831</c:v>
                </c:pt>
                <c:pt idx="69">
                  <c:v>16969.56313118851</c:v>
                </c:pt>
                <c:pt idx="70">
                  <c:v>16797.56237188133</c:v>
                </c:pt>
                <c:pt idx="71">
                  <c:v>16757.49600640215</c:v>
                </c:pt>
                <c:pt idx="72">
                  <c:v>17040.72623128042</c:v>
                </c:pt>
                <c:pt idx="73">
                  <c:v>17369.9440178367</c:v>
                </c:pt>
                <c:pt idx="74">
                  <c:v>17260.57285758431</c:v>
                </c:pt>
                <c:pt idx="75">
                  <c:v>17016.79942295414</c:v>
                </c:pt>
                <c:pt idx="76">
                  <c:v>17035.1072494359</c:v>
                </c:pt>
                <c:pt idx="77">
                  <c:v>16687.22889519808</c:v>
                </c:pt>
                <c:pt idx="78">
                  <c:v>16394.58261821225</c:v>
                </c:pt>
                <c:pt idx="79">
                  <c:v>16442.43800609167</c:v>
                </c:pt>
                <c:pt idx="80">
                  <c:v>16458.7831933472</c:v>
                </c:pt>
                <c:pt idx="81">
                  <c:v>16621.87069803855</c:v>
                </c:pt>
                <c:pt idx="82">
                  <c:v>16812.0428839885</c:v>
                </c:pt>
                <c:pt idx="83">
                  <c:v>17038.72487720313</c:v>
                </c:pt>
                <c:pt idx="84">
                  <c:v>17191.92450142454</c:v>
                </c:pt>
                <c:pt idx="85">
                  <c:v>17396.75452351938</c:v>
                </c:pt>
                <c:pt idx="86">
                  <c:v>17488.43466394201</c:v>
                </c:pt>
                <c:pt idx="87">
                  <c:v>17564.34607469976</c:v>
                </c:pt>
                <c:pt idx="88">
                  <c:v>17626.33807293071</c:v>
                </c:pt>
                <c:pt idx="89">
                  <c:v>17692.01882699104</c:v>
                </c:pt>
                <c:pt idx="90">
                  <c:v>17759.64463045385</c:v>
                </c:pt>
                <c:pt idx="91">
                  <c:v>17826.71902181551</c:v>
                </c:pt>
                <c:pt idx="92">
                  <c:v>17887.6806988049</c:v>
                </c:pt>
                <c:pt idx="93">
                  <c:v>17895.71711876734</c:v>
                </c:pt>
                <c:pt idx="94">
                  <c:v>17904.50327146419</c:v>
                </c:pt>
                <c:pt idx="95">
                  <c:v>17913.97754698178</c:v>
                </c:pt>
                <c:pt idx="96">
                  <c:v>17923.52459224076</c:v>
                </c:pt>
                <c:pt idx="97">
                  <c:v>17930.78893473964</c:v>
                </c:pt>
                <c:pt idx="98">
                  <c:v>17930.78893473955</c:v>
                </c:pt>
                <c:pt idx="99">
                  <c:v>17930.78893474111</c:v>
                </c:pt>
                <c:pt idx="100">
                  <c:v>17930.78893474267</c:v>
                </c:pt>
              </c:numCache>
            </c:numRef>
          </c:val>
          <c:smooth val="0"/>
        </c:ser>
        <c:ser>
          <c:idx val="1"/>
          <c:order val="1"/>
          <c:tx>
            <c:v>CONS MEN</c:v>
          </c:tx>
          <c:spPr>
            <a:ln w="38100">
              <a:solidFill>
                <a:srgbClr val="3366FF"/>
              </a:solidFill>
            </a:ln>
          </c:spPr>
          <c:marker>
            <c:symbol val="none"/>
          </c:marker>
          <c:val>
            <c:numRef>
              <c:f>'pcap adj MALE'!$D$15:$CZ$15</c:f>
              <c:numCache>
                <c:formatCode>General</c:formatCode>
                <c:ptCount val="101"/>
                <c:pt idx="0">
                  <c:v>11333.00791378442</c:v>
                </c:pt>
                <c:pt idx="1">
                  <c:v>10263.91281915075</c:v>
                </c:pt>
                <c:pt idx="2">
                  <c:v>11830.43554485336</c:v>
                </c:pt>
                <c:pt idx="3">
                  <c:v>13695.84496660424</c:v>
                </c:pt>
                <c:pt idx="4">
                  <c:v>13806.07917543403</c:v>
                </c:pt>
                <c:pt idx="5">
                  <c:v>13714.60001669892</c:v>
                </c:pt>
                <c:pt idx="6">
                  <c:v>14146.51954138388</c:v>
                </c:pt>
                <c:pt idx="7">
                  <c:v>14567.23652278191</c:v>
                </c:pt>
                <c:pt idx="8">
                  <c:v>14902.13765631707</c:v>
                </c:pt>
                <c:pt idx="9">
                  <c:v>15064.49804054711</c:v>
                </c:pt>
                <c:pt idx="10">
                  <c:v>15694.20180834752</c:v>
                </c:pt>
                <c:pt idx="11">
                  <c:v>15905.2116493747</c:v>
                </c:pt>
                <c:pt idx="12">
                  <c:v>16290.05666652698</c:v>
                </c:pt>
                <c:pt idx="13">
                  <c:v>16586.64265027748</c:v>
                </c:pt>
                <c:pt idx="14">
                  <c:v>16752.5906148852</c:v>
                </c:pt>
                <c:pt idx="15">
                  <c:v>17259.97606536787</c:v>
                </c:pt>
                <c:pt idx="16">
                  <c:v>16985.70863115377</c:v>
                </c:pt>
                <c:pt idx="17">
                  <c:v>16367.09375750293</c:v>
                </c:pt>
                <c:pt idx="18">
                  <c:v>16208.80486080482</c:v>
                </c:pt>
                <c:pt idx="19">
                  <c:v>16682.82794165655</c:v>
                </c:pt>
                <c:pt idx="20">
                  <c:v>17366.75492391832</c:v>
                </c:pt>
                <c:pt idx="21">
                  <c:v>16768.80015055102</c:v>
                </c:pt>
                <c:pt idx="22">
                  <c:v>16516.86540592971</c:v>
                </c:pt>
                <c:pt idx="23">
                  <c:v>16511.21979932526</c:v>
                </c:pt>
                <c:pt idx="24">
                  <c:v>16455.12485557</c:v>
                </c:pt>
                <c:pt idx="25">
                  <c:v>16181.8683471557</c:v>
                </c:pt>
                <c:pt idx="26">
                  <c:v>16220.41258597247</c:v>
                </c:pt>
                <c:pt idx="27">
                  <c:v>16465.61541924793</c:v>
                </c:pt>
                <c:pt idx="28">
                  <c:v>16225.58972878989</c:v>
                </c:pt>
                <c:pt idx="29">
                  <c:v>16559.84000411426</c:v>
                </c:pt>
                <c:pt idx="30">
                  <c:v>16435.55399169376</c:v>
                </c:pt>
                <c:pt idx="31">
                  <c:v>16471.86956246047</c:v>
                </c:pt>
                <c:pt idx="32">
                  <c:v>16554.8165972635</c:v>
                </c:pt>
                <c:pt idx="33">
                  <c:v>16662.47687994663</c:v>
                </c:pt>
                <c:pt idx="34">
                  <c:v>16552.0440113012</c:v>
                </c:pt>
                <c:pt idx="35">
                  <c:v>16428.46038112468</c:v>
                </c:pt>
                <c:pt idx="36">
                  <c:v>16484.60457821515</c:v>
                </c:pt>
                <c:pt idx="37">
                  <c:v>16555.333292606</c:v>
                </c:pt>
                <c:pt idx="38">
                  <c:v>16277.94596916647</c:v>
                </c:pt>
                <c:pt idx="39">
                  <c:v>16055.22457795587</c:v>
                </c:pt>
                <c:pt idx="40">
                  <c:v>15951.49921480895</c:v>
                </c:pt>
                <c:pt idx="41">
                  <c:v>15889.82386811078</c:v>
                </c:pt>
                <c:pt idx="42">
                  <c:v>15564.10766948174</c:v>
                </c:pt>
                <c:pt idx="43">
                  <c:v>15681.6416696004</c:v>
                </c:pt>
                <c:pt idx="44">
                  <c:v>15794.90248904907</c:v>
                </c:pt>
                <c:pt idx="45">
                  <c:v>15955.14542002544</c:v>
                </c:pt>
                <c:pt idx="46">
                  <c:v>15925.72437794492</c:v>
                </c:pt>
                <c:pt idx="47">
                  <c:v>16228.0654666209</c:v>
                </c:pt>
                <c:pt idx="48">
                  <c:v>16291.69555127849</c:v>
                </c:pt>
                <c:pt idx="49">
                  <c:v>16437.9540631154</c:v>
                </c:pt>
                <c:pt idx="50">
                  <c:v>16516.20700804261</c:v>
                </c:pt>
                <c:pt idx="51">
                  <c:v>16964.20663483234</c:v>
                </c:pt>
                <c:pt idx="52">
                  <c:v>17076.76156626241</c:v>
                </c:pt>
                <c:pt idx="53">
                  <c:v>17248.99765250142</c:v>
                </c:pt>
                <c:pt idx="54">
                  <c:v>17492.08024789655</c:v>
                </c:pt>
                <c:pt idx="55">
                  <c:v>17607.76673542834</c:v>
                </c:pt>
                <c:pt idx="56">
                  <c:v>17521.59130780446</c:v>
                </c:pt>
                <c:pt idx="57">
                  <c:v>17850.9685980892</c:v>
                </c:pt>
                <c:pt idx="58">
                  <c:v>18356.9669002203</c:v>
                </c:pt>
                <c:pt idx="59">
                  <c:v>18570.95739042471</c:v>
                </c:pt>
                <c:pt idx="60">
                  <c:v>18939.6031531849</c:v>
                </c:pt>
                <c:pt idx="61">
                  <c:v>19169.0900229644</c:v>
                </c:pt>
                <c:pt idx="62">
                  <c:v>19121.49992982511</c:v>
                </c:pt>
                <c:pt idx="63">
                  <c:v>18876.70235061918</c:v>
                </c:pt>
                <c:pt idx="64">
                  <c:v>18552.62924360145</c:v>
                </c:pt>
                <c:pt idx="65">
                  <c:v>18378.05523753935</c:v>
                </c:pt>
                <c:pt idx="66">
                  <c:v>18046.27784369772</c:v>
                </c:pt>
                <c:pt idx="67">
                  <c:v>17622.8698552106</c:v>
                </c:pt>
                <c:pt idx="68">
                  <c:v>17395.04580433395</c:v>
                </c:pt>
                <c:pt idx="69">
                  <c:v>17450.4163288118</c:v>
                </c:pt>
                <c:pt idx="70">
                  <c:v>17374.258479694</c:v>
                </c:pt>
                <c:pt idx="71">
                  <c:v>17530.31137763909</c:v>
                </c:pt>
                <c:pt idx="72">
                  <c:v>17713.21623169283</c:v>
                </c:pt>
                <c:pt idx="73">
                  <c:v>17737.11745969916</c:v>
                </c:pt>
                <c:pt idx="74">
                  <c:v>18160.4093081045</c:v>
                </c:pt>
                <c:pt idx="75">
                  <c:v>18203.62326283331</c:v>
                </c:pt>
                <c:pt idx="76">
                  <c:v>17972.87646791391</c:v>
                </c:pt>
                <c:pt idx="77">
                  <c:v>17882.95309900556</c:v>
                </c:pt>
                <c:pt idx="78">
                  <c:v>17797.08128022787</c:v>
                </c:pt>
                <c:pt idx="79">
                  <c:v>17314.2539214848</c:v>
                </c:pt>
                <c:pt idx="80">
                  <c:v>16800.95371484145</c:v>
                </c:pt>
                <c:pt idx="81">
                  <c:v>17041.46209412593</c:v>
                </c:pt>
                <c:pt idx="82">
                  <c:v>17250.81524884832</c:v>
                </c:pt>
                <c:pt idx="83">
                  <c:v>17404.40800989478</c:v>
                </c:pt>
                <c:pt idx="84">
                  <c:v>17472.68032164044</c:v>
                </c:pt>
                <c:pt idx="85">
                  <c:v>17602.59458675431</c:v>
                </c:pt>
                <c:pt idx="86">
                  <c:v>17570.77014435102</c:v>
                </c:pt>
                <c:pt idx="87">
                  <c:v>17587.54229655564</c:v>
                </c:pt>
                <c:pt idx="88">
                  <c:v>17602.80951579863</c:v>
                </c:pt>
                <c:pt idx="89">
                  <c:v>17619.56455811559</c:v>
                </c:pt>
                <c:pt idx="90">
                  <c:v>17637.0654457692</c:v>
                </c:pt>
                <c:pt idx="91">
                  <c:v>17654.2898937396</c:v>
                </c:pt>
                <c:pt idx="92">
                  <c:v>17669.41082004035</c:v>
                </c:pt>
                <c:pt idx="93">
                  <c:v>17648.3236131103</c:v>
                </c:pt>
                <c:pt idx="94">
                  <c:v>17624.88662033467</c:v>
                </c:pt>
                <c:pt idx="95">
                  <c:v>17599.37257628339</c:v>
                </c:pt>
                <c:pt idx="96">
                  <c:v>17573.73756787465</c:v>
                </c:pt>
                <c:pt idx="97">
                  <c:v>17554.67738107188</c:v>
                </c:pt>
                <c:pt idx="98">
                  <c:v>17554.67738107162</c:v>
                </c:pt>
                <c:pt idx="99">
                  <c:v>17554.67738107518</c:v>
                </c:pt>
                <c:pt idx="100">
                  <c:v>17554.67738107875</c:v>
                </c:pt>
              </c:numCache>
            </c:numRef>
          </c:val>
          <c:smooth val="0"/>
        </c:ser>
        <c:ser>
          <c:idx val="2"/>
          <c:order val="2"/>
          <c:tx>
            <c:v>WOMEN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'pcap adj FEMALE'!$D$20:$CZ$20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964.6271567670428</c:v>
                </c:pt>
                <c:pt idx="19">
                  <c:v>2011.270169917012</c:v>
                </c:pt>
                <c:pt idx="20">
                  <c:v>2927.998284857674</c:v>
                </c:pt>
                <c:pt idx="21">
                  <c:v>4274.510093494014</c:v>
                </c:pt>
                <c:pt idx="22">
                  <c:v>6049.405717555379</c:v>
                </c:pt>
                <c:pt idx="23">
                  <c:v>7952.440960032697</c:v>
                </c:pt>
                <c:pt idx="24">
                  <c:v>10157.48229812785</c:v>
                </c:pt>
                <c:pt idx="25">
                  <c:v>12454.24803200968</c:v>
                </c:pt>
                <c:pt idx="26">
                  <c:v>14311.04407943792</c:v>
                </c:pt>
                <c:pt idx="27">
                  <c:v>15915.52969898237</c:v>
                </c:pt>
                <c:pt idx="28">
                  <c:v>17308.71422400884</c:v>
                </c:pt>
                <c:pt idx="29">
                  <c:v>18563.5570840411</c:v>
                </c:pt>
                <c:pt idx="30">
                  <c:v>19517.6862297042</c:v>
                </c:pt>
                <c:pt idx="31">
                  <c:v>20173.76780117851</c:v>
                </c:pt>
                <c:pt idx="32">
                  <c:v>20819.23770769576</c:v>
                </c:pt>
                <c:pt idx="33">
                  <c:v>20983.10220029037</c:v>
                </c:pt>
                <c:pt idx="34">
                  <c:v>21527.14224151693</c:v>
                </c:pt>
                <c:pt idx="35">
                  <c:v>20782.62629704933</c:v>
                </c:pt>
                <c:pt idx="36">
                  <c:v>20330.90239013163</c:v>
                </c:pt>
                <c:pt idx="37">
                  <c:v>20479.0575042561</c:v>
                </c:pt>
                <c:pt idx="38">
                  <c:v>20161.07356127609</c:v>
                </c:pt>
                <c:pt idx="39">
                  <c:v>19108.66862698069</c:v>
                </c:pt>
                <c:pt idx="40">
                  <c:v>19276.8832234021</c:v>
                </c:pt>
                <c:pt idx="41">
                  <c:v>19417.90579089385</c:v>
                </c:pt>
                <c:pt idx="42">
                  <c:v>19150.18581876687</c:v>
                </c:pt>
                <c:pt idx="43">
                  <c:v>18905.65980464503</c:v>
                </c:pt>
                <c:pt idx="44">
                  <c:v>19418.05535972612</c:v>
                </c:pt>
                <c:pt idx="45">
                  <c:v>19628.1637140412</c:v>
                </c:pt>
                <c:pt idx="46">
                  <c:v>19798.13746985648</c:v>
                </c:pt>
                <c:pt idx="47">
                  <c:v>18936.17157526155</c:v>
                </c:pt>
                <c:pt idx="48">
                  <c:v>18887.69027871395</c:v>
                </c:pt>
                <c:pt idx="49">
                  <c:v>18313.67073260125</c:v>
                </c:pt>
                <c:pt idx="50">
                  <c:v>18037.53155650969</c:v>
                </c:pt>
                <c:pt idx="51">
                  <c:v>18058.23983726642</c:v>
                </c:pt>
                <c:pt idx="52">
                  <c:v>17867.66499198472</c:v>
                </c:pt>
                <c:pt idx="53">
                  <c:v>17445.78684355507</c:v>
                </c:pt>
                <c:pt idx="54">
                  <c:v>16630.97345091732</c:v>
                </c:pt>
                <c:pt idx="55">
                  <c:v>15534.89686775099</c:v>
                </c:pt>
                <c:pt idx="56">
                  <c:v>14524.24289548228</c:v>
                </c:pt>
                <c:pt idx="57">
                  <c:v>13582.84031893032</c:v>
                </c:pt>
                <c:pt idx="58">
                  <c:v>11547.90684577081</c:v>
                </c:pt>
                <c:pt idx="59">
                  <c:v>10346.46547397403</c:v>
                </c:pt>
                <c:pt idx="60">
                  <c:v>9130.536031327285</c:v>
                </c:pt>
                <c:pt idx="61">
                  <c:v>7456.598424844797</c:v>
                </c:pt>
                <c:pt idx="62">
                  <c:v>6109.19529930504</c:v>
                </c:pt>
                <c:pt idx="63">
                  <c:v>5556.44426157148</c:v>
                </c:pt>
                <c:pt idx="64">
                  <c:v>4494.389731190407</c:v>
                </c:pt>
                <c:pt idx="65">
                  <c:v>3588.984534187267</c:v>
                </c:pt>
                <c:pt idx="66">
                  <c:v>2525.346132920788</c:v>
                </c:pt>
                <c:pt idx="67">
                  <c:v>1820.533098222782</c:v>
                </c:pt>
                <c:pt idx="68">
                  <c:v>1413.154542007726</c:v>
                </c:pt>
                <c:pt idx="69">
                  <c:v>850.4297435046935</c:v>
                </c:pt>
                <c:pt idx="70">
                  <c:v>561.6474235520648</c:v>
                </c:pt>
                <c:pt idx="71">
                  <c:v>513.2567516492215</c:v>
                </c:pt>
                <c:pt idx="72">
                  <c:v>347.3009981144238</c:v>
                </c:pt>
                <c:pt idx="73">
                  <c:v>292.9683427618838</c:v>
                </c:pt>
                <c:pt idx="74">
                  <c:v>341.2459302352145</c:v>
                </c:pt>
                <c:pt idx="75">
                  <c:v>288.9375829962169</c:v>
                </c:pt>
                <c:pt idx="76">
                  <c:v>241.1931163567878</c:v>
                </c:pt>
                <c:pt idx="77">
                  <c:v>217.8115741763958</c:v>
                </c:pt>
                <c:pt idx="78">
                  <c:v>129.2590297850866</c:v>
                </c:pt>
                <c:pt idx="79">
                  <c:v>79.8096140253385</c:v>
                </c:pt>
                <c:pt idx="80">
                  <c:v>30.36019826559069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ser>
          <c:idx val="3"/>
          <c:order val="3"/>
          <c:tx>
            <c:v>MEN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'pcap adj MALE'!$D$20:$CZ$20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66.9878452003381</c:v>
                </c:pt>
                <c:pt idx="18">
                  <c:v>1672.653647070374</c:v>
                </c:pt>
                <c:pt idx="19">
                  <c:v>3369.326023243151</c:v>
                </c:pt>
                <c:pt idx="20">
                  <c:v>5204.905393093863</c:v>
                </c:pt>
                <c:pt idx="21">
                  <c:v>7155.775304828439</c:v>
                </c:pt>
                <c:pt idx="22">
                  <c:v>8979.836514323057</c:v>
                </c:pt>
                <c:pt idx="23">
                  <c:v>10939.54358383158</c:v>
                </c:pt>
                <c:pt idx="24">
                  <c:v>12846.81167127178</c:v>
                </c:pt>
                <c:pt idx="25">
                  <c:v>15265.54344373973</c:v>
                </c:pt>
                <c:pt idx="26">
                  <c:v>17489.13143694403</c:v>
                </c:pt>
                <c:pt idx="27">
                  <c:v>20032.32407449543</c:v>
                </c:pt>
                <c:pt idx="28">
                  <c:v>22167.15859056993</c:v>
                </c:pt>
                <c:pt idx="29">
                  <c:v>24422.5115531726</c:v>
                </c:pt>
                <c:pt idx="30">
                  <c:v>25047.33189200991</c:v>
                </c:pt>
                <c:pt idx="31">
                  <c:v>26978.58457694178</c:v>
                </c:pt>
                <c:pt idx="32">
                  <c:v>28120.62881878188</c:v>
                </c:pt>
                <c:pt idx="33">
                  <c:v>29474.24163490655</c:v>
                </c:pt>
                <c:pt idx="34">
                  <c:v>29982.85686518738</c:v>
                </c:pt>
                <c:pt idx="35">
                  <c:v>31912.89779863352</c:v>
                </c:pt>
                <c:pt idx="36">
                  <c:v>31674.78005788068</c:v>
                </c:pt>
                <c:pt idx="37">
                  <c:v>32294.65414653249</c:v>
                </c:pt>
                <c:pt idx="38">
                  <c:v>32126.95387658198</c:v>
                </c:pt>
                <c:pt idx="39">
                  <c:v>32471.28206151873</c:v>
                </c:pt>
                <c:pt idx="40">
                  <c:v>32271.31244188995</c:v>
                </c:pt>
                <c:pt idx="41">
                  <c:v>33554.39869715372</c:v>
                </c:pt>
                <c:pt idx="42">
                  <c:v>33652.2745794967</c:v>
                </c:pt>
                <c:pt idx="43">
                  <c:v>35213.1359305502</c:v>
                </c:pt>
                <c:pt idx="44">
                  <c:v>35594.73954784768</c:v>
                </c:pt>
                <c:pt idx="45">
                  <c:v>35815.61260780795</c:v>
                </c:pt>
                <c:pt idx="46">
                  <c:v>34150.14931721165</c:v>
                </c:pt>
                <c:pt idx="47">
                  <c:v>33715.03614965059</c:v>
                </c:pt>
                <c:pt idx="48">
                  <c:v>32771.93766085888</c:v>
                </c:pt>
                <c:pt idx="49">
                  <c:v>32749.03524982631</c:v>
                </c:pt>
                <c:pt idx="50">
                  <c:v>32733.30550936411</c:v>
                </c:pt>
                <c:pt idx="51">
                  <c:v>33673.00246106418</c:v>
                </c:pt>
                <c:pt idx="52">
                  <c:v>33880.14670053935</c:v>
                </c:pt>
                <c:pt idx="53">
                  <c:v>33334.95339315222</c:v>
                </c:pt>
                <c:pt idx="54">
                  <c:v>32736.92450649899</c:v>
                </c:pt>
                <c:pt idx="55">
                  <c:v>31654.89582828094</c:v>
                </c:pt>
                <c:pt idx="56">
                  <c:v>30676.66983296953</c:v>
                </c:pt>
                <c:pt idx="57">
                  <c:v>30580.44350304185</c:v>
                </c:pt>
                <c:pt idx="58">
                  <c:v>28427.20309469515</c:v>
                </c:pt>
                <c:pt idx="59">
                  <c:v>26821.1584310339</c:v>
                </c:pt>
                <c:pt idx="60">
                  <c:v>24695.82005603849</c:v>
                </c:pt>
                <c:pt idx="61">
                  <c:v>21509.08778868027</c:v>
                </c:pt>
                <c:pt idx="62">
                  <c:v>18234.290400043</c:v>
                </c:pt>
                <c:pt idx="63">
                  <c:v>16721.21917720655</c:v>
                </c:pt>
                <c:pt idx="64">
                  <c:v>13904.46255588643</c:v>
                </c:pt>
                <c:pt idx="65">
                  <c:v>11088.19289440522</c:v>
                </c:pt>
                <c:pt idx="66">
                  <c:v>8801.731943369368</c:v>
                </c:pt>
                <c:pt idx="67">
                  <c:v>6386.75524549944</c:v>
                </c:pt>
                <c:pt idx="68">
                  <c:v>3807.835989519207</c:v>
                </c:pt>
                <c:pt idx="69">
                  <c:v>2275.35049005054</c:v>
                </c:pt>
                <c:pt idx="70">
                  <c:v>1521.913128152795</c:v>
                </c:pt>
                <c:pt idx="71">
                  <c:v>1164.675592757944</c:v>
                </c:pt>
                <c:pt idx="72">
                  <c:v>498.2666648918445</c:v>
                </c:pt>
                <c:pt idx="73">
                  <c:v>1379.638875723792</c:v>
                </c:pt>
                <c:pt idx="74">
                  <c:v>1264.932199108603</c:v>
                </c:pt>
                <c:pt idx="75">
                  <c:v>1261.662981766167</c:v>
                </c:pt>
                <c:pt idx="76">
                  <c:v>1238.602374925886</c:v>
                </c:pt>
                <c:pt idx="77">
                  <c:v>1159.037509371077</c:v>
                </c:pt>
                <c:pt idx="78">
                  <c:v>95.57747981700408</c:v>
                </c:pt>
                <c:pt idx="79">
                  <c:v>125.503935500596</c:v>
                </c:pt>
                <c:pt idx="80">
                  <c:v>155.4303911841881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491944"/>
        <c:axId val="481495064"/>
      </c:lineChart>
      <c:catAx>
        <c:axId val="481491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495064"/>
        <c:crosses val="autoZero"/>
        <c:auto val="1"/>
        <c:lblAlgn val="ctr"/>
        <c:lblOffset val="100"/>
        <c:tickLblSkip val="5"/>
        <c:noMultiLvlLbl val="0"/>
      </c:catAx>
      <c:valAx>
        <c:axId val="481495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Euros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49194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Lifecycle Deficit by</a:t>
            </a:r>
            <a:r>
              <a:rPr lang="en-US" baseline="0"/>
              <a:t> sex</a:t>
            </a:r>
            <a:r>
              <a:rPr lang="en-US"/>
              <a:t>, Spain 2008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WOMEN LCD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'pcap adj FEMALE'!$D$3:$CZ$3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'pcap adj FEMALE'!$D$22:$CZ$22</c:f>
              <c:numCache>
                <c:formatCode>General</c:formatCode>
                <c:ptCount val="101"/>
                <c:pt idx="0">
                  <c:v>10810.37853024789</c:v>
                </c:pt>
                <c:pt idx="1">
                  <c:v>10030.31805254178</c:v>
                </c:pt>
                <c:pt idx="2">
                  <c:v>11374.81708150448</c:v>
                </c:pt>
                <c:pt idx="3">
                  <c:v>13515.76292195823</c:v>
                </c:pt>
                <c:pt idx="4">
                  <c:v>13567.46398852517</c:v>
                </c:pt>
                <c:pt idx="5">
                  <c:v>13795.27413521085</c:v>
                </c:pt>
                <c:pt idx="6">
                  <c:v>14248.62203606762</c:v>
                </c:pt>
                <c:pt idx="7">
                  <c:v>14508.24560836782</c:v>
                </c:pt>
                <c:pt idx="8">
                  <c:v>14862.41719565419</c:v>
                </c:pt>
                <c:pt idx="9">
                  <c:v>14962.9963355782</c:v>
                </c:pt>
                <c:pt idx="10">
                  <c:v>15729.42109828083</c:v>
                </c:pt>
                <c:pt idx="11">
                  <c:v>15879.53369634724</c:v>
                </c:pt>
                <c:pt idx="12">
                  <c:v>16440.58785090636</c:v>
                </c:pt>
                <c:pt idx="13">
                  <c:v>16699.57819978722</c:v>
                </c:pt>
                <c:pt idx="14">
                  <c:v>16987.4933521617</c:v>
                </c:pt>
                <c:pt idx="15">
                  <c:v>17233.4692347357</c:v>
                </c:pt>
                <c:pt idx="16">
                  <c:v>17841.05454729695</c:v>
                </c:pt>
                <c:pt idx="17">
                  <c:v>17581.65681157196</c:v>
                </c:pt>
                <c:pt idx="18">
                  <c:v>16462.62972765818</c:v>
                </c:pt>
                <c:pt idx="19">
                  <c:v>15897.96748422721</c:v>
                </c:pt>
                <c:pt idx="20">
                  <c:v>15710.8471408298</c:v>
                </c:pt>
                <c:pt idx="21">
                  <c:v>13767.41012056513</c:v>
                </c:pt>
                <c:pt idx="22">
                  <c:v>11443.01614175138</c:v>
                </c:pt>
                <c:pt idx="23">
                  <c:v>9057.179019874555</c:v>
                </c:pt>
                <c:pt idx="24">
                  <c:v>6359.346525586322</c:v>
                </c:pt>
                <c:pt idx="25">
                  <c:v>4071.525671028683</c:v>
                </c:pt>
                <c:pt idx="26">
                  <c:v>2180.241297884902</c:v>
                </c:pt>
                <c:pt idx="27">
                  <c:v>907.9855529245651</c:v>
                </c:pt>
                <c:pt idx="28">
                  <c:v>-689.5606122810314</c:v>
                </c:pt>
                <c:pt idx="29">
                  <c:v>-1629.191262073004</c:v>
                </c:pt>
                <c:pt idx="30">
                  <c:v>-2612.230660227124</c:v>
                </c:pt>
                <c:pt idx="31">
                  <c:v>-3184.400140268088</c:v>
                </c:pt>
                <c:pt idx="32">
                  <c:v>-3916.224267102049</c:v>
                </c:pt>
                <c:pt idx="33">
                  <c:v>-3923.397138893182</c:v>
                </c:pt>
                <c:pt idx="34">
                  <c:v>-4643.83659556786</c:v>
                </c:pt>
                <c:pt idx="35">
                  <c:v>-4115.291936145146</c:v>
                </c:pt>
                <c:pt idx="36">
                  <c:v>-3751.738426685242</c:v>
                </c:pt>
                <c:pt idx="37">
                  <c:v>-3948.379486531197</c:v>
                </c:pt>
                <c:pt idx="38">
                  <c:v>-3843.173222779498</c:v>
                </c:pt>
                <c:pt idx="39">
                  <c:v>-3109.604604674578</c:v>
                </c:pt>
                <c:pt idx="40">
                  <c:v>-3427.273143374164</c:v>
                </c:pt>
                <c:pt idx="41">
                  <c:v>-3781.285348492325</c:v>
                </c:pt>
                <c:pt idx="42">
                  <c:v>-3721.135730458056</c:v>
                </c:pt>
                <c:pt idx="43">
                  <c:v>-3399.466856305571</c:v>
                </c:pt>
                <c:pt idx="44">
                  <c:v>-3790.397914056697</c:v>
                </c:pt>
                <c:pt idx="45">
                  <c:v>-3872.44643692343</c:v>
                </c:pt>
                <c:pt idx="46">
                  <c:v>-3970.179250363297</c:v>
                </c:pt>
                <c:pt idx="47">
                  <c:v>-2864.265358935561</c:v>
                </c:pt>
                <c:pt idx="48">
                  <c:v>-2892.736562123069</c:v>
                </c:pt>
                <c:pt idx="49">
                  <c:v>-2204.074259081295</c:v>
                </c:pt>
                <c:pt idx="50">
                  <c:v>-1783.176552434274</c:v>
                </c:pt>
                <c:pt idx="51">
                  <c:v>-1453.155671871653</c:v>
                </c:pt>
                <c:pt idx="52">
                  <c:v>-1104.42018282391</c:v>
                </c:pt>
                <c:pt idx="53">
                  <c:v>-409.1017664295832</c:v>
                </c:pt>
                <c:pt idx="54">
                  <c:v>476.6218705915962</c:v>
                </c:pt>
                <c:pt idx="55">
                  <c:v>1831.521324147039</c:v>
                </c:pt>
                <c:pt idx="56">
                  <c:v>3029.128181918707</c:v>
                </c:pt>
                <c:pt idx="57">
                  <c:v>4292.515035413534</c:v>
                </c:pt>
                <c:pt idx="58">
                  <c:v>6622.526243319362</c:v>
                </c:pt>
                <c:pt idx="59">
                  <c:v>8153.65068711915</c:v>
                </c:pt>
                <c:pt idx="60">
                  <c:v>9385.577032141105</c:v>
                </c:pt>
                <c:pt idx="61">
                  <c:v>11138.22878671464</c:v>
                </c:pt>
                <c:pt idx="62">
                  <c:v>12225.82594740354</c:v>
                </c:pt>
                <c:pt idx="63">
                  <c:v>12595.13251240835</c:v>
                </c:pt>
                <c:pt idx="64">
                  <c:v>13425.09649533091</c:v>
                </c:pt>
                <c:pt idx="65">
                  <c:v>14154.35137723231</c:v>
                </c:pt>
                <c:pt idx="66">
                  <c:v>15030.1913934663</c:v>
                </c:pt>
                <c:pt idx="67">
                  <c:v>15467.93138017735</c:v>
                </c:pt>
                <c:pt idx="68">
                  <c:v>15528.94885857058</c:v>
                </c:pt>
                <c:pt idx="69">
                  <c:v>16119.13338768382</c:v>
                </c:pt>
                <c:pt idx="70">
                  <c:v>16235.91494832926</c:v>
                </c:pt>
                <c:pt idx="71">
                  <c:v>16244.23925475293</c:v>
                </c:pt>
                <c:pt idx="72">
                  <c:v>16693.425233166</c:v>
                </c:pt>
                <c:pt idx="73">
                  <c:v>17076.97567507482</c:v>
                </c:pt>
                <c:pt idx="74">
                  <c:v>16919.3269273491</c:v>
                </c:pt>
                <c:pt idx="75">
                  <c:v>16727.86183995792</c:v>
                </c:pt>
                <c:pt idx="76">
                  <c:v>16793.91413307915</c:v>
                </c:pt>
                <c:pt idx="77">
                  <c:v>16469.4173210217</c:v>
                </c:pt>
                <c:pt idx="78">
                  <c:v>16265.32358842717</c:v>
                </c:pt>
                <c:pt idx="79">
                  <c:v>16362.62839206633</c:v>
                </c:pt>
                <c:pt idx="80">
                  <c:v>16428.4229950816</c:v>
                </c:pt>
                <c:pt idx="81">
                  <c:v>16621.87069803855</c:v>
                </c:pt>
                <c:pt idx="82">
                  <c:v>16812.0428839885</c:v>
                </c:pt>
                <c:pt idx="83">
                  <c:v>17038.72487720313</c:v>
                </c:pt>
                <c:pt idx="84">
                  <c:v>17191.92450142454</c:v>
                </c:pt>
                <c:pt idx="85">
                  <c:v>17396.75452351938</c:v>
                </c:pt>
                <c:pt idx="86">
                  <c:v>17488.43466394201</c:v>
                </c:pt>
                <c:pt idx="87">
                  <c:v>17564.34607469976</c:v>
                </c:pt>
                <c:pt idx="88">
                  <c:v>17626.33807293071</c:v>
                </c:pt>
                <c:pt idx="89">
                  <c:v>17692.01882699104</c:v>
                </c:pt>
                <c:pt idx="90">
                  <c:v>17759.64463045385</c:v>
                </c:pt>
                <c:pt idx="91">
                  <c:v>17826.71902181551</c:v>
                </c:pt>
                <c:pt idx="92">
                  <c:v>17887.6806988049</c:v>
                </c:pt>
                <c:pt idx="93">
                  <c:v>17895.71711876734</c:v>
                </c:pt>
                <c:pt idx="94">
                  <c:v>17904.50327146419</c:v>
                </c:pt>
                <c:pt idx="95">
                  <c:v>17913.97754698178</c:v>
                </c:pt>
                <c:pt idx="96">
                  <c:v>17923.52459224076</c:v>
                </c:pt>
                <c:pt idx="97">
                  <c:v>17930.78893473964</c:v>
                </c:pt>
                <c:pt idx="98">
                  <c:v>17930.78893473955</c:v>
                </c:pt>
                <c:pt idx="99">
                  <c:v>17930.78893474111</c:v>
                </c:pt>
                <c:pt idx="100">
                  <c:v>17930.78893474267</c:v>
                </c:pt>
              </c:numCache>
            </c:numRef>
          </c:val>
          <c:smooth val="0"/>
        </c:ser>
        <c:ser>
          <c:idx val="1"/>
          <c:order val="1"/>
          <c:tx>
            <c:v>MEN LCD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'pcap adj FEMALE'!$D$3:$CZ$3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'pcap adj MALE'!$D$22:$CZ$22</c:f>
              <c:numCache>
                <c:formatCode>General</c:formatCode>
                <c:ptCount val="101"/>
                <c:pt idx="0">
                  <c:v>11333.00791378442</c:v>
                </c:pt>
                <c:pt idx="1">
                  <c:v>10263.91281915075</c:v>
                </c:pt>
                <c:pt idx="2">
                  <c:v>11830.43554485336</c:v>
                </c:pt>
                <c:pt idx="3">
                  <c:v>13695.84496660424</c:v>
                </c:pt>
                <c:pt idx="4">
                  <c:v>13806.07917543403</c:v>
                </c:pt>
                <c:pt idx="5">
                  <c:v>13714.60001669892</c:v>
                </c:pt>
                <c:pt idx="6">
                  <c:v>14146.51954138388</c:v>
                </c:pt>
                <c:pt idx="7">
                  <c:v>14567.23652278191</c:v>
                </c:pt>
                <c:pt idx="8">
                  <c:v>14902.13765631707</c:v>
                </c:pt>
                <c:pt idx="9">
                  <c:v>15064.49804054711</c:v>
                </c:pt>
                <c:pt idx="10">
                  <c:v>15694.20180834752</c:v>
                </c:pt>
                <c:pt idx="11">
                  <c:v>15905.2116493747</c:v>
                </c:pt>
                <c:pt idx="12">
                  <c:v>16290.05666652698</c:v>
                </c:pt>
                <c:pt idx="13">
                  <c:v>16586.64265027748</c:v>
                </c:pt>
                <c:pt idx="14">
                  <c:v>16752.5906148852</c:v>
                </c:pt>
                <c:pt idx="15">
                  <c:v>17259.97606536787</c:v>
                </c:pt>
                <c:pt idx="16">
                  <c:v>16985.70863115377</c:v>
                </c:pt>
                <c:pt idx="17">
                  <c:v>16300.10591230259</c:v>
                </c:pt>
                <c:pt idx="18">
                  <c:v>14536.15121373445</c:v>
                </c:pt>
                <c:pt idx="19">
                  <c:v>13313.5019184134</c:v>
                </c:pt>
                <c:pt idx="20">
                  <c:v>12161.84953082446</c:v>
                </c:pt>
                <c:pt idx="21">
                  <c:v>9613.024845722578</c:v>
                </c:pt>
                <c:pt idx="22">
                  <c:v>7537.02889160665</c:v>
                </c:pt>
                <c:pt idx="23">
                  <c:v>5571.676215493685</c:v>
                </c:pt>
                <c:pt idx="24">
                  <c:v>3608.313184298216</c:v>
                </c:pt>
                <c:pt idx="25">
                  <c:v>916.3249034159703</c:v>
                </c:pt>
                <c:pt idx="26">
                  <c:v>-1268.71885097156</c:v>
                </c:pt>
                <c:pt idx="27">
                  <c:v>-3566.708655247501</c:v>
                </c:pt>
                <c:pt idx="28">
                  <c:v>-5941.56886178004</c:v>
                </c:pt>
                <c:pt idx="29">
                  <c:v>-7862.67154905834</c:v>
                </c:pt>
                <c:pt idx="30">
                  <c:v>-8611.777900316152</c:v>
                </c:pt>
                <c:pt idx="31">
                  <c:v>-10506.71501448131</c:v>
                </c:pt>
                <c:pt idx="32">
                  <c:v>-11565.8122215184</c:v>
                </c:pt>
                <c:pt idx="33">
                  <c:v>-12811.76475495992</c:v>
                </c:pt>
                <c:pt idx="34">
                  <c:v>-13430.81285388618</c:v>
                </c:pt>
                <c:pt idx="35">
                  <c:v>-15484.43741750884</c:v>
                </c:pt>
                <c:pt idx="36">
                  <c:v>-15190.1754796655</c:v>
                </c:pt>
                <c:pt idx="37">
                  <c:v>-15739.32085392649</c:v>
                </c:pt>
                <c:pt idx="38">
                  <c:v>-15849.00790741551</c:v>
                </c:pt>
                <c:pt idx="39">
                  <c:v>-16416.05748356285</c:v>
                </c:pt>
                <c:pt idx="40">
                  <c:v>-16319.81322708101</c:v>
                </c:pt>
                <c:pt idx="41">
                  <c:v>-17664.57482904294</c:v>
                </c:pt>
                <c:pt idx="42">
                  <c:v>-18088.16691001495</c:v>
                </c:pt>
                <c:pt idx="43">
                  <c:v>-19531.49426094984</c:v>
                </c:pt>
                <c:pt idx="44">
                  <c:v>-19799.83705879862</c:v>
                </c:pt>
                <c:pt idx="45">
                  <c:v>-19860.46718778251</c:v>
                </c:pt>
                <c:pt idx="46">
                  <c:v>-18224.42493926673</c:v>
                </c:pt>
                <c:pt idx="47">
                  <c:v>-17486.9706830297</c:v>
                </c:pt>
                <c:pt idx="48">
                  <c:v>-16480.2421095804</c:v>
                </c:pt>
                <c:pt idx="49">
                  <c:v>-16311.08118671092</c:v>
                </c:pt>
                <c:pt idx="50">
                  <c:v>-16217.09850132151</c:v>
                </c:pt>
                <c:pt idx="51">
                  <c:v>-16708.79582623186</c:v>
                </c:pt>
                <c:pt idx="52">
                  <c:v>-16803.38513427697</c:v>
                </c:pt>
                <c:pt idx="53">
                  <c:v>-16085.9557406508</c:v>
                </c:pt>
                <c:pt idx="54">
                  <c:v>-15244.84425860243</c:v>
                </c:pt>
                <c:pt idx="55">
                  <c:v>-14047.1290928526</c:v>
                </c:pt>
                <c:pt idx="56">
                  <c:v>-13155.07852516507</c:v>
                </c:pt>
                <c:pt idx="57">
                  <c:v>-12729.47490495265</c:v>
                </c:pt>
                <c:pt idx="58">
                  <c:v>-10070.23619447484</c:v>
                </c:pt>
                <c:pt idx="59">
                  <c:v>-8250.201040609194</c:v>
                </c:pt>
                <c:pt idx="60">
                  <c:v>-5756.216902853615</c:v>
                </c:pt>
                <c:pt idx="61">
                  <c:v>-2339.997765715867</c:v>
                </c:pt>
                <c:pt idx="62">
                  <c:v>887.2095297821214</c:v>
                </c:pt>
                <c:pt idx="63">
                  <c:v>2155.48317341261</c:v>
                </c:pt>
                <c:pt idx="64">
                  <c:v>4648.16668771502</c:v>
                </c:pt>
                <c:pt idx="65">
                  <c:v>7289.862343134156</c:v>
                </c:pt>
                <c:pt idx="66">
                  <c:v>9244.545900328349</c:v>
                </c:pt>
                <c:pt idx="67">
                  <c:v>11236.11460971115</c:v>
                </c:pt>
                <c:pt idx="68">
                  <c:v>13587.20981481475</c:v>
                </c:pt>
                <c:pt idx="69">
                  <c:v>15175.06583876126</c:v>
                </c:pt>
                <c:pt idx="70">
                  <c:v>15852.3453515412</c:v>
                </c:pt>
                <c:pt idx="71">
                  <c:v>16365.63578488115</c:v>
                </c:pt>
                <c:pt idx="72">
                  <c:v>17214.94956680095</c:v>
                </c:pt>
                <c:pt idx="73">
                  <c:v>16357.47858397536</c:v>
                </c:pt>
                <c:pt idx="74">
                  <c:v>16895.4771089959</c:v>
                </c:pt>
                <c:pt idx="75">
                  <c:v>16941.96028106716</c:v>
                </c:pt>
                <c:pt idx="76">
                  <c:v>16734.27409298802</c:v>
                </c:pt>
                <c:pt idx="77">
                  <c:v>16723.91558963448</c:v>
                </c:pt>
                <c:pt idx="78">
                  <c:v>17701.50380041087</c:v>
                </c:pt>
                <c:pt idx="79">
                  <c:v>17188.7499859842</c:v>
                </c:pt>
                <c:pt idx="80">
                  <c:v>16645.52332365726</c:v>
                </c:pt>
                <c:pt idx="81">
                  <c:v>17041.46209412593</c:v>
                </c:pt>
                <c:pt idx="82">
                  <c:v>17250.81524884832</c:v>
                </c:pt>
                <c:pt idx="83">
                  <c:v>17404.40800989478</c:v>
                </c:pt>
                <c:pt idx="84">
                  <c:v>17472.68032164044</c:v>
                </c:pt>
                <c:pt idx="85">
                  <c:v>17602.59458675431</c:v>
                </c:pt>
                <c:pt idx="86">
                  <c:v>17570.77014435102</c:v>
                </c:pt>
                <c:pt idx="87">
                  <c:v>17587.54229655564</c:v>
                </c:pt>
                <c:pt idx="88">
                  <c:v>17602.80951579863</c:v>
                </c:pt>
                <c:pt idx="89">
                  <c:v>17619.56455811559</c:v>
                </c:pt>
                <c:pt idx="90">
                  <c:v>17637.0654457692</c:v>
                </c:pt>
                <c:pt idx="91">
                  <c:v>17654.2898937396</c:v>
                </c:pt>
                <c:pt idx="92">
                  <c:v>17669.41082004035</c:v>
                </c:pt>
                <c:pt idx="93">
                  <c:v>17648.3236131103</c:v>
                </c:pt>
                <c:pt idx="94">
                  <c:v>17624.88662033467</c:v>
                </c:pt>
                <c:pt idx="95">
                  <c:v>17599.37257628339</c:v>
                </c:pt>
                <c:pt idx="96">
                  <c:v>17573.73756787465</c:v>
                </c:pt>
                <c:pt idx="97">
                  <c:v>17554.67738107188</c:v>
                </c:pt>
                <c:pt idx="98">
                  <c:v>17554.67738107162</c:v>
                </c:pt>
                <c:pt idx="99">
                  <c:v>17554.67738107518</c:v>
                </c:pt>
                <c:pt idx="100">
                  <c:v>17554.67738107875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563224"/>
        <c:axId val="481566232"/>
      </c:lineChart>
      <c:catAx>
        <c:axId val="48156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566232"/>
        <c:crosses val="autoZero"/>
        <c:auto val="1"/>
        <c:lblAlgn val="ctr"/>
        <c:lblOffset val="100"/>
        <c:tickLblSkip val="5"/>
        <c:noMultiLvlLbl val="0"/>
      </c:catAx>
      <c:valAx>
        <c:axId val="481566232"/>
        <c:scaling>
          <c:orientation val="minMax"/>
          <c:min val="-20000.0"/>
        </c:scaling>
        <c:delete val="0"/>
        <c:axPos val="l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Euros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563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Labor Income per capita</a:t>
            </a:r>
            <a:r>
              <a:rPr lang="en-US" baseline="0"/>
              <a:t> by sex, Spain 2008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EARNINGS MEN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AGREGADOS!$A$4:$A$104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AGREGADOS!$W$4:$W$104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66.9932667228168</c:v>
                </c:pt>
                <c:pt idx="18">
                  <c:v>1672.789019828216</c:v>
                </c:pt>
                <c:pt idx="19">
                  <c:v>3278.584772933623</c:v>
                </c:pt>
                <c:pt idx="20">
                  <c:v>5034.874285664056</c:v>
                </c:pt>
                <c:pt idx="21">
                  <c:v>6906.46367107953</c:v>
                </c:pt>
                <c:pt idx="22">
                  <c:v>8750.002705565277</c:v>
                </c:pt>
                <c:pt idx="23">
                  <c:v>10386.24697326815</c:v>
                </c:pt>
                <c:pt idx="24">
                  <c:v>12198.11627489895</c:v>
                </c:pt>
                <c:pt idx="25">
                  <c:v>14012.30971840003</c:v>
                </c:pt>
                <c:pt idx="26">
                  <c:v>16061.42562547128</c:v>
                </c:pt>
                <c:pt idx="27">
                  <c:v>17603.33676660955</c:v>
                </c:pt>
                <c:pt idx="28">
                  <c:v>19424.009699704</c:v>
                </c:pt>
                <c:pt idx="29">
                  <c:v>20983.80841881561</c:v>
                </c:pt>
                <c:pt idx="30">
                  <c:v>21568.83442163608</c:v>
                </c:pt>
                <c:pt idx="31">
                  <c:v>22675.53471820026</c:v>
                </c:pt>
                <c:pt idx="32">
                  <c:v>24201.62875950184</c:v>
                </c:pt>
                <c:pt idx="33">
                  <c:v>25180.50256996218</c:v>
                </c:pt>
                <c:pt idx="34">
                  <c:v>25735.35622035215</c:v>
                </c:pt>
                <c:pt idx="35">
                  <c:v>27041.92183795904</c:v>
                </c:pt>
                <c:pt idx="36">
                  <c:v>26184.08586908043</c:v>
                </c:pt>
                <c:pt idx="37">
                  <c:v>25662.65336577328</c:v>
                </c:pt>
                <c:pt idx="38">
                  <c:v>25688.24993314462</c:v>
                </c:pt>
                <c:pt idx="39">
                  <c:v>25205.2682502615</c:v>
                </c:pt>
                <c:pt idx="40">
                  <c:v>25281.19354353825</c:v>
                </c:pt>
                <c:pt idx="41">
                  <c:v>26194.70147575657</c:v>
                </c:pt>
                <c:pt idx="42">
                  <c:v>26182.32377982614</c:v>
                </c:pt>
                <c:pt idx="43">
                  <c:v>26345.52548572858</c:v>
                </c:pt>
                <c:pt idx="44">
                  <c:v>26540.30944364135</c:v>
                </c:pt>
                <c:pt idx="45">
                  <c:v>25849.07038028707</c:v>
                </c:pt>
                <c:pt idx="46">
                  <c:v>25297.3996715412</c:v>
                </c:pt>
                <c:pt idx="47">
                  <c:v>25795.07704227153</c:v>
                </c:pt>
                <c:pt idx="48">
                  <c:v>25356.63731818595</c:v>
                </c:pt>
                <c:pt idx="49">
                  <c:v>25802.85465397532</c:v>
                </c:pt>
                <c:pt idx="50">
                  <c:v>25811.6896835401</c:v>
                </c:pt>
                <c:pt idx="51">
                  <c:v>26599.98649084045</c:v>
                </c:pt>
                <c:pt idx="52">
                  <c:v>26391.84319966955</c:v>
                </c:pt>
                <c:pt idx="53">
                  <c:v>26162.40922401833</c:v>
                </c:pt>
                <c:pt idx="54">
                  <c:v>25648.41877363378</c:v>
                </c:pt>
                <c:pt idx="55">
                  <c:v>25642.75687609638</c:v>
                </c:pt>
                <c:pt idx="56">
                  <c:v>24665.82438109191</c:v>
                </c:pt>
                <c:pt idx="57">
                  <c:v>24983.01540903161</c:v>
                </c:pt>
                <c:pt idx="58">
                  <c:v>23504.67823953695</c:v>
                </c:pt>
                <c:pt idx="59">
                  <c:v>22147.63453498961</c:v>
                </c:pt>
                <c:pt idx="60">
                  <c:v>19860.80549336337</c:v>
                </c:pt>
                <c:pt idx="61">
                  <c:v>16745.42331806493</c:v>
                </c:pt>
                <c:pt idx="62">
                  <c:v>13684.10888445954</c:v>
                </c:pt>
                <c:pt idx="63">
                  <c:v>11494.18610603983</c:v>
                </c:pt>
                <c:pt idx="64">
                  <c:v>9379.057913192906</c:v>
                </c:pt>
                <c:pt idx="65">
                  <c:v>6856.112006521576</c:v>
                </c:pt>
                <c:pt idx="66">
                  <c:v>5473.981105067882</c:v>
                </c:pt>
                <c:pt idx="67">
                  <c:v>3230.453745914678</c:v>
                </c:pt>
                <c:pt idx="68">
                  <c:v>1960.264184127347</c:v>
                </c:pt>
                <c:pt idx="69">
                  <c:v>635.9293898167925</c:v>
                </c:pt>
                <c:pt idx="70">
                  <c:v>591.7276051422735</c:v>
                </c:pt>
                <c:pt idx="71">
                  <c:v>339.540301273961</c:v>
                </c:pt>
                <c:pt idx="72">
                  <c:v>188.9994155135677</c:v>
                </c:pt>
                <c:pt idx="73">
                  <c:v>122.1305336914341</c:v>
                </c:pt>
                <c:pt idx="74">
                  <c:v>9.25296659118376</c:v>
                </c:pt>
                <c:pt idx="75">
                  <c:v>0.0</c:v>
                </c:pt>
                <c:pt idx="76">
                  <c:v>4.067720431142644</c:v>
                </c:pt>
                <c:pt idx="77">
                  <c:v>4.161388963498169</c:v>
                </c:pt>
                <c:pt idx="78">
                  <c:v>33.84471448207659</c:v>
                </c:pt>
                <c:pt idx="79">
                  <c:v>61.8933006147216</c:v>
                </c:pt>
                <c:pt idx="80">
                  <c:v>89.94188674736676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v>EARNINGS WOMEN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AGREGADOS!$A$4:$A$104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AGREGADOS!$X$4:$X$104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923.9387887303505</c:v>
                </c:pt>
                <c:pt idx="19">
                  <c:v>1971.946087981254</c:v>
                </c:pt>
                <c:pt idx="20">
                  <c:v>2890.027974629695</c:v>
                </c:pt>
                <c:pt idx="21">
                  <c:v>4193.617897789409</c:v>
                </c:pt>
                <c:pt idx="22">
                  <c:v>5853.708186264204</c:v>
                </c:pt>
                <c:pt idx="23">
                  <c:v>7569.39447177369</c:v>
                </c:pt>
                <c:pt idx="24">
                  <c:v>9680.237571397408</c:v>
                </c:pt>
                <c:pt idx="25">
                  <c:v>11745.1322383526</c:v>
                </c:pt>
                <c:pt idx="26">
                  <c:v>13300.72249449466</c:v>
                </c:pt>
                <c:pt idx="27">
                  <c:v>14792.15859883521</c:v>
                </c:pt>
                <c:pt idx="28">
                  <c:v>16225.44184292376</c:v>
                </c:pt>
                <c:pt idx="29">
                  <c:v>17223.52401038647</c:v>
                </c:pt>
                <c:pt idx="30">
                  <c:v>17950.78414473664</c:v>
                </c:pt>
                <c:pt idx="31">
                  <c:v>18341.11408328953</c:v>
                </c:pt>
                <c:pt idx="32">
                  <c:v>19000.08567615821</c:v>
                </c:pt>
                <c:pt idx="33">
                  <c:v>18678.78187870033</c:v>
                </c:pt>
                <c:pt idx="34">
                  <c:v>18990.96626012196</c:v>
                </c:pt>
                <c:pt idx="35">
                  <c:v>18374.00103445087</c:v>
                </c:pt>
                <c:pt idx="36">
                  <c:v>18177.2682412517</c:v>
                </c:pt>
                <c:pt idx="37">
                  <c:v>17733.13868305073</c:v>
                </c:pt>
                <c:pt idx="38">
                  <c:v>17551.8922341305</c:v>
                </c:pt>
                <c:pt idx="39">
                  <c:v>16530.2831353924</c:v>
                </c:pt>
                <c:pt idx="40">
                  <c:v>16488.95810689838</c:v>
                </c:pt>
                <c:pt idx="41">
                  <c:v>16512.37370990496</c:v>
                </c:pt>
                <c:pt idx="42">
                  <c:v>16780.48113036952</c:v>
                </c:pt>
                <c:pt idx="43">
                  <c:v>16327.96192812011</c:v>
                </c:pt>
                <c:pt idx="44">
                  <c:v>16960.2590717188</c:v>
                </c:pt>
                <c:pt idx="45">
                  <c:v>17222.79549858634</c:v>
                </c:pt>
                <c:pt idx="46">
                  <c:v>17382.60964315701</c:v>
                </c:pt>
                <c:pt idx="47">
                  <c:v>16337.17440963766</c:v>
                </c:pt>
                <c:pt idx="48">
                  <c:v>16504.9841013311</c:v>
                </c:pt>
                <c:pt idx="49">
                  <c:v>15960.98326840744</c:v>
                </c:pt>
                <c:pt idx="50">
                  <c:v>15744.98030334251</c:v>
                </c:pt>
                <c:pt idx="51">
                  <c:v>15906.20262237901</c:v>
                </c:pt>
                <c:pt idx="52">
                  <c:v>15507.68809743906</c:v>
                </c:pt>
                <c:pt idx="53">
                  <c:v>15311.72190426138</c:v>
                </c:pt>
                <c:pt idx="54">
                  <c:v>14728.28559553802</c:v>
                </c:pt>
                <c:pt idx="55">
                  <c:v>13388.47132034265</c:v>
                </c:pt>
                <c:pt idx="56">
                  <c:v>12380.49516809803</c:v>
                </c:pt>
                <c:pt idx="57">
                  <c:v>11587.69169179389</c:v>
                </c:pt>
                <c:pt idx="58">
                  <c:v>9689.74159855739</c:v>
                </c:pt>
                <c:pt idx="59">
                  <c:v>8142.458878017572</c:v>
                </c:pt>
                <c:pt idx="60">
                  <c:v>7410.142071431225</c:v>
                </c:pt>
                <c:pt idx="61">
                  <c:v>5809.22771784743</c:v>
                </c:pt>
                <c:pt idx="62">
                  <c:v>4778.36185157158</c:v>
                </c:pt>
                <c:pt idx="63">
                  <c:v>4220.508443812378</c:v>
                </c:pt>
                <c:pt idx="64">
                  <c:v>3428.845344845136</c:v>
                </c:pt>
                <c:pt idx="65">
                  <c:v>2569.84442878247</c:v>
                </c:pt>
                <c:pt idx="66">
                  <c:v>1694.196795658711</c:v>
                </c:pt>
                <c:pt idx="67">
                  <c:v>1068.244230813527</c:v>
                </c:pt>
                <c:pt idx="68">
                  <c:v>617.8142484682186</c:v>
                </c:pt>
                <c:pt idx="69">
                  <c:v>285.0160867222629</c:v>
                </c:pt>
                <c:pt idx="70">
                  <c:v>132.4053244369877</c:v>
                </c:pt>
                <c:pt idx="71">
                  <c:v>117.9939574043361</c:v>
                </c:pt>
                <c:pt idx="72">
                  <c:v>51.1437863915815</c:v>
                </c:pt>
                <c:pt idx="73">
                  <c:v>51.03945566541954</c:v>
                </c:pt>
                <c:pt idx="74">
                  <c:v>49.66150579248083</c:v>
                </c:pt>
                <c:pt idx="75">
                  <c:v>1.583962811247557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ser>
          <c:idx val="3"/>
          <c:order val="2"/>
          <c:tx>
            <c:v>SELF-EMPLOYMENT MEN</c:v>
          </c:tx>
          <c:spPr>
            <a:ln>
              <a:solidFill>
                <a:srgbClr val="3366FF"/>
              </a:solidFill>
            </a:ln>
          </c:spPr>
          <c:marker>
            <c:symbol val="none"/>
          </c:marker>
          <c:cat>
            <c:strRef>
              <c:f>AGREGADOS!$A$4:$A$104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AGREGADOS!$Z$4:$Z$104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91.01393973129435</c:v>
                </c:pt>
                <c:pt idx="20">
                  <c:v>170.45235566527</c:v>
                </c:pt>
                <c:pt idx="21">
                  <c:v>249.8907715992452</c:v>
                </c:pt>
                <c:pt idx="22">
                  <c:v>230.5605732233639</c:v>
                </c:pt>
                <c:pt idx="23">
                  <c:v>554.1819798609396</c:v>
                </c:pt>
                <c:pt idx="24">
                  <c:v>649.7351264618781</c:v>
                </c:pt>
                <c:pt idx="25">
                  <c:v>1254.469210474093</c:v>
                </c:pt>
                <c:pt idx="26">
                  <c:v>1429.121258094959</c:v>
                </c:pt>
                <c:pt idx="27">
                  <c:v>2430.608582535712</c:v>
                </c:pt>
                <c:pt idx="28">
                  <c:v>2744.942943924798</c:v>
                </c:pt>
                <c:pt idx="29">
                  <c:v>3440.67971973566</c:v>
                </c:pt>
                <c:pt idx="30">
                  <c:v>3480.524624292244</c:v>
                </c:pt>
                <c:pt idx="31">
                  <c:v>4305.233314595182</c:v>
                </c:pt>
                <c:pt idx="32">
                  <c:v>3921.275944118562</c:v>
                </c:pt>
                <c:pt idx="33">
                  <c:v>4296.12450163201</c:v>
                </c:pt>
                <c:pt idx="34">
                  <c:v>4249.92724524287</c:v>
                </c:pt>
                <c:pt idx="35">
                  <c:v>4873.558764946782</c:v>
                </c:pt>
                <c:pt idx="36">
                  <c:v>5493.257721506486</c:v>
                </c:pt>
                <c:pt idx="37">
                  <c:v>6634.61448169067</c:v>
                </c:pt>
                <c:pt idx="38">
                  <c:v>6441.30407189489</c:v>
                </c:pt>
                <c:pt idx="39">
                  <c:v>7268.6418072031</c:v>
                </c:pt>
                <c:pt idx="40">
                  <c:v>6992.730710170658</c:v>
                </c:pt>
                <c:pt idx="41">
                  <c:v>7362.412877144131</c:v>
                </c:pt>
                <c:pt idx="42">
                  <c:v>7472.674376799308</c:v>
                </c:pt>
                <c:pt idx="43">
                  <c:v>8870.46034703035</c:v>
                </c:pt>
                <c:pt idx="44">
                  <c:v>9057.31089071327</c:v>
                </c:pt>
                <c:pt idx="45">
                  <c:v>9969.440889931362</c:v>
                </c:pt>
                <c:pt idx="46">
                  <c:v>8855.5135172597</c:v>
                </c:pt>
                <c:pt idx="47">
                  <c:v>7922.687763985487</c:v>
                </c:pt>
                <c:pt idx="48">
                  <c:v>7417.95267155686</c:v>
                </c:pt>
                <c:pt idx="49">
                  <c:v>6948.831071175725</c:v>
                </c:pt>
                <c:pt idx="50">
                  <c:v>6924.26502809483</c:v>
                </c:pt>
                <c:pt idx="51">
                  <c:v>7075.74122492066</c:v>
                </c:pt>
                <c:pt idx="52">
                  <c:v>7491.045520356635</c:v>
                </c:pt>
                <c:pt idx="53">
                  <c:v>7175.2420645298</c:v>
                </c:pt>
                <c:pt idx="54">
                  <c:v>7091.155228032045</c:v>
                </c:pt>
                <c:pt idx="55">
                  <c:v>6014.700875601874</c:v>
                </c:pt>
                <c:pt idx="56">
                  <c:v>6013.3282046005</c:v>
                </c:pt>
                <c:pt idx="57">
                  <c:v>5599.903058854451</c:v>
                </c:pt>
                <c:pt idx="58">
                  <c:v>4924.825551950595</c:v>
                </c:pt>
                <c:pt idx="59">
                  <c:v>4675.694610938972</c:v>
                </c:pt>
                <c:pt idx="60">
                  <c:v>4837.01326771131</c:v>
                </c:pt>
                <c:pt idx="61">
                  <c:v>4765.40526407711</c:v>
                </c:pt>
                <c:pt idx="62">
                  <c:v>4551.657270102664</c:v>
                </c:pt>
                <c:pt idx="63">
                  <c:v>5228.386368401032</c:v>
                </c:pt>
                <c:pt idx="64">
                  <c:v>4526.52997156588</c:v>
                </c:pt>
                <c:pt idx="65">
                  <c:v>4232.978287805156</c:v>
                </c:pt>
                <c:pt idx="66">
                  <c:v>3328.46318824258</c:v>
                </c:pt>
                <c:pt idx="67">
                  <c:v>3156.8183983897</c:v>
                </c:pt>
                <c:pt idx="68">
                  <c:v>1847.879984709327</c:v>
                </c:pt>
                <c:pt idx="69">
                  <c:v>1639.605251012025</c:v>
                </c:pt>
                <c:pt idx="70">
                  <c:v>930.3086958967403</c:v>
                </c:pt>
                <c:pt idx="71">
                  <c:v>825.229552090331</c:v>
                </c:pt>
                <c:pt idx="72">
                  <c:v>309.3075755585866</c:v>
                </c:pt>
                <c:pt idx="73">
                  <c:v>1257.620000246693</c:v>
                </c:pt>
                <c:pt idx="74">
                  <c:v>1255.78160718451</c:v>
                </c:pt>
                <c:pt idx="75">
                  <c:v>1261.765091845924</c:v>
                </c:pt>
                <c:pt idx="76">
                  <c:v>1234.634898212059</c:v>
                </c:pt>
                <c:pt idx="77">
                  <c:v>1154.969924707328</c:v>
                </c:pt>
                <c:pt idx="78">
                  <c:v>61.74050070025742</c:v>
                </c:pt>
                <c:pt idx="79">
                  <c:v>63.62079228689916</c:v>
                </c:pt>
                <c:pt idx="80">
                  <c:v>65.50108387354091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ser>
          <c:idx val="4"/>
          <c:order val="3"/>
          <c:tx>
            <c:v>SELF-EMPLOYMENT WOMEN</c:v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AGREGADOS!$A$4:$A$104</c:f>
              <c:strCach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100+</c:v>
                </c:pt>
              </c:strCache>
            </c:strRef>
          </c:cat>
          <c:val>
            <c:numRef>
              <c:f>AGREGADOS!$AA$4:$AA$104</c:f>
              <c:numCache>
                <c:formatCode>General</c:formatCode>
                <c:ptCount val="10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40.76643813729567</c:v>
                </c:pt>
                <c:pt idx="19">
                  <c:v>39.4868599203967</c:v>
                </c:pt>
                <c:pt idx="20">
                  <c:v>38.20728170349805</c:v>
                </c:pt>
                <c:pt idx="21">
                  <c:v>81.23814432390995</c:v>
                </c:pt>
                <c:pt idx="22">
                  <c:v>196.1871274109245</c:v>
                </c:pt>
                <c:pt idx="23">
                  <c:v>383.6901025937634</c:v>
                </c:pt>
                <c:pt idx="24">
                  <c:v>478.0668015179214</c:v>
                </c:pt>
                <c:pt idx="25">
                  <c:v>710.1237524212391</c:v>
                </c:pt>
                <c:pt idx="26">
                  <c:v>1011.479819648954</c:v>
                </c:pt>
                <c:pt idx="27">
                  <c:v>1124.659190572607</c:v>
                </c:pt>
                <c:pt idx="28">
                  <c:v>1084.673226013927</c:v>
                </c:pt>
                <c:pt idx="29">
                  <c:v>1341.535476690801</c:v>
                </c:pt>
                <c:pt idx="30">
                  <c:v>1568.481708469555</c:v>
                </c:pt>
                <c:pt idx="31">
                  <c:v>1834.28643999382</c:v>
                </c:pt>
                <c:pt idx="32">
                  <c:v>1820.836993412124</c:v>
                </c:pt>
                <c:pt idx="33">
                  <c:v>2306.018545497855</c:v>
                </c:pt>
                <c:pt idx="34">
                  <c:v>2537.918236056483</c:v>
                </c:pt>
                <c:pt idx="35">
                  <c:v>2410.307261404343</c:v>
                </c:pt>
                <c:pt idx="36">
                  <c:v>2155.27958834722</c:v>
                </c:pt>
                <c:pt idx="37">
                  <c:v>2747.576251299874</c:v>
                </c:pt>
                <c:pt idx="38">
                  <c:v>2610.813021868433</c:v>
                </c:pt>
                <c:pt idx="39">
                  <c:v>2579.932012097941</c:v>
                </c:pt>
                <c:pt idx="40">
                  <c:v>2789.485251113259</c:v>
                </c:pt>
                <c:pt idx="41">
                  <c:v>2907.103628967783</c:v>
                </c:pt>
                <c:pt idx="42">
                  <c:v>2371.254569014905</c:v>
                </c:pt>
                <c:pt idx="43">
                  <c:v>2579.227966936087</c:v>
                </c:pt>
                <c:pt idx="44">
                  <c:v>2459.367848091258</c:v>
                </c:pt>
                <c:pt idx="45">
                  <c:v>2406.956780223191</c:v>
                </c:pt>
                <c:pt idx="46">
                  <c:v>2417.130147941608</c:v>
                </c:pt>
                <c:pt idx="47">
                  <c:v>2600.529725442011</c:v>
                </c:pt>
                <c:pt idx="48">
                  <c:v>2384.234813467658</c:v>
                </c:pt>
                <c:pt idx="49">
                  <c:v>2354.169643195793</c:v>
                </c:pt>
                <c:pt idx="50">
                  <c:v>2294.011083417044</c:v>
                </c:pt>
                <c:pt idx="51">
                  <c:v>2153.498721119046</c:v>
                </c:pt>
                <c:pt idx="52">
                  <c:v>2361.42297699698</c:v>
                </c:pt>
                <c:pt idx="53">
                  <c:v>2135.476877911036</c:v>
                </c:pt>
                <c:pt idx="54">
                  <c:v>1904.033848762687</c:v>
                </c:pt>
                <c:pt idx="55">
                  <c:v>2147.682832104108</c:v>
                </c:pt>
                <c:pt idx="56">
                  <c:v>2144.923216894451</c:v>
                </c:pt>
                <c:pt idx="57">
                  <c:v>1996.247926179318</c:v>
                </c:pt>
                <c:pt idx="58">
                  <c:v>1859.099853131247</c:v>
                </c:pt>
                <c:pt idx="59">
                  <c:v>2204.843965705769</c:v>
                </c:pt>
                <c:pt idx="60">
                  <c:v>1721.132920914866</c:v>
                </c:pt>
                <c:pt idx="61">
                  <c:v>1647.974191343726</c:v>
                </c:pt>
                <c:pt idx="62">
                  <c:v>1331.32788279915</c:v>
                </c:pt>
                <c:pt idx="63">
                  <c:v>1336.385517064637</c:v>
                </c:pt>
                <c:pt idx="64">
                  <c:v>1065.90813046755</c:v>
                </c:pt>
                <c:pt idx="65">
                  <c:v>1019.430572433102</c:v>
                </c:pt>
                <c:pt idx="66">
                  <c:v>831.3537209198175</c:v>
                </c:pt>
                <c:pt idx="67">
                  <c:v>752.4362084841277</c:v>
                </c:pt>
                <c:pt idx="68">
                  <c:v>795.4546642748626</c:v>
                </c:pt>
                <c:pt idx="69">
                  <c:v>565.482484551964</c:v>
                </c:pt>
                <c:pt idx="70">
                  <c:v>429.2875548857889</c:v>
                </c:pt>
                <c:pt idx="71">
                  <c:v>395.3043336168131</c:v>
                </c:pt>
                <c:pt idx="72">
                  <c:v>296.1853198096532</c:v>
                </c:pt>
                <c:pt idx="73">
                  <c:v>241.9525978823705</c:v>
                </c:pt>
                <c:pt idx="74">
                  <c:v>291.6120424751695</c:v>
                </c:pt>
                <c:pt idx="75">
                  <c:v>287.3770047496839</c:v>
                </c:pt>
                <c:pt idx="76">
                  <c:v>241.2126368220026</c:v>
                </c:pt>
                <c:pt idx="77">
                  <c:v>217.8292023049316</c:v>
                </c:pt>
                <c:pt idx="78">
                  <c:v>129.2694910968881</c:v>
                </c:pt>
                <c:pt idx="79">
                  <c:v>79.81607325111542</c:v>
                </c:pt>
                <c:pt idx="80">
                  <c:v>30.3626554053429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621448"/>
        <c:axId val="481624472"/>
      </c:lineChart>
      <c:catAx>
        <c:axId val="48162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624472"/>
        <c:crosses val="autoZero"/>
        <c:auto val="1"/>
        <c:lblAlgn val="ctr"/>
        <c:lblOffset val="100"/>
        <c:tickLblSkip val="5"/>
        <c:noMultiLvlLbl val="0"/>
      </c:catAx>
      <c:valAx>
        <c:axId val="481624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621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Proportion of individuals receiving earnings by age and sex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workers!$A$4:$A$84</c:f>
              <c:strCach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80+</c:v>
                </c:pt>
              </c:strCache>
            </c:strRef>
          </c:cat>
          <c:val>
            <c:numRef>
              <c:f>workers!$D$4:$D$84</c:f>
              <c:numCache>
                <c:formatCode>General</c:formatCode>
                <c:ptCount val="8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0.0491376378047737</c:v>
                </c:pt>
                <c:pt idx="18">
                  <c:v>0.182068126601326</c:v>
                </c:pt>
                <c:pt idx="19">
                  <c:v>0.230008052990067</c:v>
                </c:pt>
                <c:pt idx="20">
                  <c:v>0.404875599721523</c:v>
                </c:pt>
                <c:pt idx="21">
                  <c:v>0.490176213783816</c:v>
                </c:pt>
                <c:pt idx="22">
                  <c:v>0.562183019388426</c:v>
                </c:pt>
                <c:pt idx="23">
                  <c:v>0.638372650110478</c:v>
                </c:pt>
                <c:pt idx="24">
                  <c:v>0.584256109716981</c:v>
                </c:pt>
                <c:pt idx="25">
                  <c:v>0.630680375729881</c:v>
                </c:pt>
                <c:pt idx="26">
                  <c:v>0.718280818733462</c:v>
                </c:pt>
                <c:pt idx="27">
                  <c:v>0.718033714678417</c:v>
                </c:pt>
                <c:pt idx="28">
                  <c:v>0.801614520317821</c:v>
                </c:pt>
                <c:pt idx="29">
                  <c:v>0.705159410738225</c:v>
                </c:pt>
                <c:pt idx="30">
                  <c:v>0.769937079874231</c:v>
                </c:pt>
                <c:pt idx="31">
                  <c:v>0.740211894808749</c:v>
                </c:pt>
                <c:pt idx="32">
                  <c:v>0.746814870913192</c:v>
                </c:pt>
                <c:pt idx="33">
                  <c:v>0.828787133781071</c:v>
                </c:pt>
                <c:pt idx="34">
                  <c:v>0.792153551825343</c:v>
                </c:pt>
                <c:pt idx="35">
                  <c:v>0.780768266836094</c:v>
                </c:pt>
                <c:pt idx="36">
                  <c:v>0.773603798659768</c:v>
                </c:pt>
                <c:pt idx="37">
                  <c:v>0.742503760268425</c:v>
                </c:pt>
                <c:pt idx="38">
                  <c:v>0.708966433959409</c:v>
                </c:pt>
                <c:pt idx="39">
                  <c:v>0.679961609129279</c:v>
                </c:pt>
                <c:pt idx="40">
                  <c:v>0.774501908066568</c:v>
                </c:pt>
                <c:pt idx="41">
                  <c:v>0.679480610633444</c:v>
                </c:pt>
                <c:pt idx="42">
                  <c:v>0.752364379208595</c:v>
                </c:pt>
                <c:pt idx="43">
                  <c:v>0.734472585258176</c:v>
                </c:pt>
                <c:pt idx="44">
                  <c:v>0.648758101403357</c:v>
                </c:pt>
                <c:pt idx="45">
                  <c:v>0.688361161759797</c:v>
                </c:pt>
                <c:pt idx="46">
                  <c:v>0.684193397942815</c:v>
                </c:pt>
                <c:pt idx="47">
                  <c:v>0.681192681246823</c:v>
                </c:pt>
                <c:pt idx="48">
                  <c:v>0.662212715521233</c:v>
                </c:pt>
                <c:pt idx="49">
                  <c:v>0.713551164670715</c:v>
                </c:pt>
                <c:pt idx="50">
                  <c:v>0.64569305708742</c:v>
                </c:pt>
                <c:pt idx="51">
                  <c:v>0.660056612132611</c:v>
                </c:pt>
                <c:pt idx="52">
                  <c:v>0.668307810936803</c:v>
                </c:pt>
                <c:pt idx="53">
                  <c:v>0.681939698810428</c:v>
                </c:pt>
                <c:pt idx="54">
                  <c:v>0.657349877966045</c:v>
                </c:pt>
                <c:pt idx="55">
                  <c:v>0.604162402151433</c:v>
                </c:pt>
                <c:pt idx="56">
                  <c:v>0.626317588405615</c:v>
                </c:pt>
                <c:pt idx="57">
                  <c:v>0.669413969735652</c:v>
                </c:pt>
                <c:pt idx="58">
                  <c:v>0.586379705673517</c:v>
                </c:pt>
                <c:pt idx="59">
                  <c:v>0.560504563491294</c:v>
                </c:pt>
                <c:pt idx="60">
                  <c:v>0.504579028382224</c:v>
                </c:pt>
                <c:pt idx="61">
                  <c:v>0.47498985287676</c:v>
                </c:pt>
                <c:pt idx="62">
                  <c:v>0.37585493106078</c:v>
                </c:pt>
                <c:pt idx="63">
                  <c:v>0.268537736248655</c:v>
                </c:pt>
                <c:pt idx="64">
                  <c:v>0.306646831523494</c:v>
                </c:pt>
                <c:pt idx="65">
                  <c:v>0.163053659728562</c:v>
                </c:pt>
                <c:pt idx="66">
                  <c:v>0.139188116774805</c:v>
                </c:pt>
                <c:pt idx="67">
                  <c:v>0.0163098851783661</c:v>
                </c:pt>
                <c:pt idx="68">
                  <c:v>0.0354065818916354</c:v>
                </c:pt>
                <c:pt idx="69">
                  <c:v>0.0159060266687003</c:v>
                </c:pt>
                <c:pt idx="70">
                  <c:v>0.00578613552640692</c:v>
                </c:pt>
                <c:pt idx="71">
                  <c:v>0.0125777303447314</c:v>
                </c:pt>
                <c:pt idx="72">
                  <c:v>0.00220654981284646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0.00213249754499376</c:v>
                </c:pt>
                <c:pt idx="79">
                  <c:v>0.0</c:v>
                </c:pt>
                <c:pt idx="80">
                  <c:v>0.00577963654351259</c:v>
                </c:pt>
              </c:numCache>
            </c:numRef>
          </c:val>
          <c:smooth val="0"/>
        </c:ser>
        <c:ser>
          <c:idx val="1"/>
          <c:order val="1"/>
          <c:tx>
            <c:v>WOMEN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workers!$A$4:$A$84</c:f>
              <c:strCach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80+</c:v>
                </c:pt>
              </c:strCache>
            </c:strRef>
          </c:cat>
          <c:val>
            <c:numRef>
              <c:f>workers!$G$4:$G$84</c:f>
              <c:numCache>
                <c:formatCode>General</c:formatCode>
                <c:ptCount val="8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0.0316226907568043</c:v>
                </c:pt>
                <c:pt idx="18">
                  <c:v>0.100383281536237</c:v>
                </c:pt>
                <c:pt idx="19">
                  <c:v>0.187624320006798</c:v>
                </c:pt>
                <c:pt idx="20">
                  <c:v>0.37019997991637</c:v>
                </c:pt>
                <c:pt idx="21">
                  <c:v>0.363447985107362</c:v>
                </c:pt>
                <c:pt idx="22">
                  <c:v>0.459721969762829</c:v>
                </c:pt>
                <c:pt idx="23">
                  <c:v>0.502392760810928</c:v>
                </c:pt>
                <c:pt idx="24">
                  <c:v>0.624452881207792</c:v>
                </c:pt>
                <c:pt idx="25">
                  <c:v>0.643362461405741</c:v>
                </c:pt>
                <c:pt idx="26">
                  <c:v>0.716886837782397</c:v>
                </c:pt>
                <c:pt idx="27">
                  <c:v>0.72740034738513</c:v>
                </c:pt>
                <c:pt idx="28">
                  <c:v>0.691572116211105</c:v>
                </c:pt>
                <c:pt idx="29">
                  <c:v>0.738262283508436</c:v>
                </c:pt>
                <c:pt idx="30">
                  <c:v>0.814283077398791</c:v>
                </c:pt>
                <c:pt idx="31">
                  <c:v>0.773772313484076</c:v>
                </c:pt>
                <c:pt idx="32">
                  <c:v>0.741519958315182</c:v>
                </c:pt>
                <c:pt idx="33">
                  <c:v>0.765556013329674</c:v>
                </c:pt>
                <c:pt idx="34">
                  <c:v>0.784378113329363</c:v>
                </c:pt>
                <c:pt idx="35">
                  <c:v>0.678567644616594</c:v>
                </c:pt>
                <c:pt idx="36">
                  <c:v>0.736445350101886</c:v>
                </c:pt>
                <c:pt idx="37">
                  <c:v>0.669704175024242</c:v>
                </c:pt>
                <c:pt idx="38">
                  <c:v>0.642057662870223</c:v>
                </c:pt>
                <c:pt idx="39">
                  <c:v>0.672224782166129</c:v>
                </c:pt>
                <c:pt idx="40">
                  <c:v>0.651706977573198</c:v>
                </c:pt>
                <c:pt idx="41">
                  <c:v>0.598874221582334</c:v>
                </c:pt>
                <c:pt idx="42">
                  <c:v>0.62153743987259</c:v>
                </c:pt>
                <c:pt idx="43">
                  <c:v>0.623996846509935</c:v>
                </c:pt>
                <c:pt idx="44">
                  <c:v>0.675183662540651</c:v>
                </c:pt>
                <c:pt idx="45">
                  <c:v>0.583529563645753</c:v>
                </c:pt>
                <c:pt idx="46">
                  <c:v>0.657611054543866</c:v>
                </c:pt>
                <c:pt idx="47">
                  <c:v>0.58260750079921</c:v>
                </c:pt>
                <c:pt idx="48">
                  <c:v>0.630642233528996</c:v>
                </c:pt>
                <c:pt idx="49">
                  <c:v>0.543337227681946</c:v>
                </c:pt>
                <c:pt idx="50">
                  <c:v>0.580429512015402</c:v>
                </c:pt>
                <c:pt idx="51">
                  <c:v>0.559426680608679</c:v>
                </c:pt>
                <c:pt idx="52">
                  <c:v>0.509094352240078</c:v>
                </c:pt>
                <c:pt idx="53">
                  <c:v>0.537855706270011</c:v>
                </c:pt>
                <c:pt idx="54">
                  <c:v>0.398000453079609</c:v>
                </c:pt>
                <c:pt idx="55">
                  <c:v>0.490389275355835</c:v>
                </c:pt>
                <c:pt idx="56">
                  <c:v>0.442853990498911</c:v>
                </c:pt>
                <c:pt idx="57">
                  <c:v>0.27929699575483</c:v>
                </c:pt>
                <c:pt idx="58">
                  <c:v>0.38701095733412</c:v>
                </c:pt>
                <c:pt idx="59">
                  <c:v>0.277813379291884</c:v>
                </c:pt>
                <c:pt idx="60">
                  <c:v>0.196147842489883</c:v>
                </c:pt>
                <c:pt idx="61">
                  <c:v>0.225647035791668</c:v>
                </c:pt>
                <c:pt idx="62">
                  <c:v>0.208040345895076</c:v>
                </c:pt>
                <c:pt idx="63">
                  <c:v>0.157724489131687</c:v>
                </c:pt>
                <c:pt idx="64">
                  <c:v>0.153636807415865</c:v>
                </c:pt>
                <c:pt idx="65">
                  <c:v>0.0822211169330153</c:v>
                </c:pt>
                <c:pt idx="66">
                  <c:v>0.0858934383693837</c:v>
                </c:pt>
                <c:pt idx="67">
                  <c:v>0.051443784183583</c:v>
                </c:pt>
                <c:pt idx="68">
                  <c:v>0.00511743447124976</c:v>
                </c:pt>
                <c:pt idx="69">
                  <c:v>0.0125386198741837</c:v>
                </c:pt>
                <c:pt idx="70">
                  <c:v>0.0</c:v>
                </c:pt>
                <c:pt idx="71">
                  <c:v>0.0</c:v>
                </c:pt>
                <c:pt idx="72">
                  <c:v>0.0169703946140128</c:v>
                </c:pt>
                <c:pt idx="73">
                  <c:v>0.00800776382045106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657464"/>
        <c:axId val="481660440"/>
      </c:lineChart>
      <c:catAx>
        <c:axId val="48165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1660440"/>
        <c:crosses val="autoZero"/>
        <c:auto val="1"/>
        <c:lblAlgn val="ctr"/>
        <c:lblOffset val="100"/>
        <c:tickLblSkip val="5"/>
        <c:noMultiLvlLbl val="0"/>
      </c:catAx>
      <c:valAx>
        <c:axId val="481660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81657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earnings among receivers by age and sex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workers!$N$2</c:f>
              <c:strCache>
                <c:ptCount val="1"/>
                <c:pt idx="0">
                  <c:v>MEN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workers!$A$4:$A$84</c:f>
              <c:strCach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80+</c:v>
                </c:pt>
              </c:strCache>
            </c:strRef>
          </c:cat>
          <c:val>
            <c:numRef>
              <c:f>workers!$N$3:$N$68</c:f>
              <c:numCache>
                <c:formatCode>General</c:formatCode>
                <c:ptCount val="66"/>
                <c:pt idx="17">
                  <c:v>765.889887686025</c:v>
                </c:pt>
                <c:pt idx="18">
                  <c:v>4934.887415283481</c:v>
                </c:pt>
                <c:pt idx="19">
                  <c:v>7790.004325729007</c:v>
                </c:pt>
                <c:pt idx="20">
                  <c:v>7482.29852055718</c:v>
                </c:pt>
                <c:pt idx="21">
                  <c:v>8279.974336435473</c:v>
                </c:pt>
                <c:pt idx="22">
                  <c:v>8328.048171852018</c:v>
                </c:pt>
                <c:pt idx="23">
                  <c:v>9281.082873133495</c:v>
                </c:pt>
                <c:pt idx="24">
                  <c:v>13720.08946247106</c:v>
                </c:pt>
                <c:pt idx="25">
                  <c:v>12717.54455997173</c:v>
                </c:pt>
                <c:pt idx="26">
                  <c:v>14789.08697890134</c:v>
                </c:pt>
                <c:pt idx="27">
                  <c:v>16021.06135900904</c:v>
                </c:pt>
                <c:pt idx="28">
                  <c:v>14158.12786177672</c:v>
                </c:pt>
                <c:pt idx="29">
                  <c:v>20444.74776256468</c:v>
                </c:pt>
                <c:pt idx="30">
                  <c:v>15050.61107703114</c:v>
                </c:pt>
                <c:pt idx="31">
                  <c:v>15112.79975408522</c:v>
                </c:pt>
                <c:pt idx="32">
                  <c:v>17571.22668073196</c:v>
                </c:pt>
                <c:pt idx="33">
                  <c:v>16937.60010289293</c:v>
                </c:pt>
                <c:pt idx="34">
                  <c:v>15521.01492127982</c:v>
                </c:pt>
                <c:pt idx="35">
                  <c:v>17643.50141146428</c:v>
                </c:pt>
                <c:pt idx="36">
                  <c:v>20088.93590617957</c:v>
                </c:pt>
                <c:pt idx="37">
                  <c:v>17251.06656172156</c:v>
                </c:pt>
                <c:pt idx="38">
                  <c:v>20830.14909933188</c:v>
                </c:pt>
                <c:pt idx="39">
                  <c:v>22824.65147734025</c:v>
                </c:pt>
                <c:pt idx="40">
                  <c:v>16898.58554219893</c:v>
                </c:pt>
                <c:pt idx="41">
                  <c:v>18361.08133697661</c:v>
                </c:pt>
                <c:pt idx="42">
                  <c:v>17085.02457218815</c:v>
                </c:pt>
                <c:pt idx="43">
                  <c:v>18811.25398429291</c:v>
                </c:pt>
                <c:pt idx="44">
                  <c:v>20040.19967429171</c:v>
                </c:pt>
                <c:pt idx="45">
                  <c:v>19603.2953709458</c:v>
                </c:pt>
                <c:pt idx="46">
                  <c:v>17489.32452105203</c:v>
                </c:pt>
                <c:pt idx="47">
                  <c:v>20492.94738989567</c:v>
                </c:pt>
                <c:pt idx="48">
                  <c:v>20812.52541756675</c:v>
                </c:pt>
                <c:pt idx="49">
                  <c:v>19449.51202995706</c:v>
                </c:pt>
                <c:pt idx="50">
                  <c:v>20726.90986329982</c:v>
                </c:pt>
                <c:pt idx="51">
                  <c:v>17061.73913929896</c:v>
                </c:pt>
                <c:pt idx="52">
                  <c:v>21322.1489971027</c:v>
                </c:pt>
                <c:pt idx="53">
                  <c:v>22484.37659693162</c:v>
                </c:pt>
                <c:pt idx="54">
                  <c:v>22249.53597259942</c:v>
                </c:pt>
                <c:pt idx="55">
                  <c:v>20842.28115743658</c:v>
                </c:pt>
                <c:pt idx="56">
                  <c:v>21057.17268726123</c:v>
                </c:pt>
                <c:pt idx="57">
                  <c:v>19887.75239935133</c:v>
                </c:pt>
                <c:pt idx="58">
                  <c:v>24924.7534267564</c:v>
                </c:pt>
                <c:pt idx="59">
                  <c:v>19969.46573572782</c:v>
                </c:pt>
                <c:pt idx="60">
                  <c:v>18727.13171287879</c:v>
                </c:pt>
                <c:pt idx="61">
                  <c:v>18007.64223145789</c:v>
                </c:pt>
                <c:pt idx="62">
                  <c:v>20159.09798938567</c:v>
                </c:pt>
                <c:pt idx="63">
                  <c:v>28740.56282141223</c:v>
                </c:pt>
                <c:pt idx="64">
                  <c:v>13575.85310339622</c:v>
                </c:pt>
                <c:pt idx="65">
                  <c:v>19509.1441907702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workers!$O$2</c:f>
              <c:strCache>
                <c:ptCount val="1"/>
                <c:pt idx="0">
                  <c:v>WOMEN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workers!$A$4:$A$84</c:f>
              <c:strCach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80+</c:v>
                </c:pt>
              </c:strCache>
            </c:strRef>
          </c:cat>
          <c:val>
            <c:numRef>
              <c:f>workers!$O$3:$O$68</c:f>
              <c:numCache>
                <c:formatCode>General</c:formatCode>
                <c:ptCount val="66"/>
                <c:pt idx="17">
                  <c:v>0.0</c:v>
                </c:pt>
                <c:pt idx="18">
                  <c:v>5218.004475384182</c:v>
                </c:pt>
                <c:pt idx="19">
                  <c:v>6145.291287527538</c:v>
                </c:pt>
                <c:pt idx="20">
                  <c:v>4483.949458539642</c:v>
                </c:pt>
                <c:pt idx="21">
                  <c:v>6796.372907182776</c:v>
                </c:pt>
                <c:pt idx="22">
                  <c:v>7290.39697991668</c:v>
                </c:pt>
                <c:pt idx="23">
                  <c:v>8352.884669778105</c:v>
                </c:pt>
                <c:pt idx="24">
                  <c:v>8581.229957473671</c:v>
                </c:pt>
                <c:pt idx="25">
                  <c:v>11746.07107490368</c:v>
                </c:pt>
                <c:pt idx="26">
                  <c:v>13071.30277407357</c:v>
                </c:pt>
                <c:pt idx="27">
                  <c:v>13051.17198376435</c:v>
                </c:pt>
                <c:pt idx="28">
                  <c:v>14306.15465388637</c:v>
                </c:pt>
                <c:pt idx="29">
                  <c:v>13571.92622595827</c:v>
                </c:pt>
                <c:pt idx="30">
                  <c:v>12171.56588048999</c:v>
                </c:pt>
                <c:pt idx="31">
                  <c:v>13973.0208229004</c:v>
                </c:pt>
                <c:pt idx="32">
                  <c:v>11684.98083674407</c:v>
                </c:pt>
                <c:pt idx="33">
                  <c:v>12511.95504695745</c:v>
                </c:pt>
                <c:pt idx="34">
                  <c:v>12320.88648812309</c:v>
                </c:pt>
                <c:pt idx="35">
                  <c:v>13845.15960670183</c:v>
                </c:pt>
                <c:pt idx="36">
                  <c:v>12643.19628158683</c:v>
                </c:pt>
                <c:pt idx="37">
                  <c:v>14252.89470975937</c:v>
                </c:pt>
                <c:pt idx="38">
                  <c:v>15429.26615541092</c:v>
                </c:pt>
                <c:pt idx="39">
                  <c:v>12768.60886387261</c:v>
                </c:pt>
                <c:pt idx="40">
                  <c:v>14155.66595109738</c:v>
                </c:pt>
                <c:pt idx="41">
                  <c:v>15670.76377304684</c:v>
                </c:pt>
                <c:pt idx="42">
                  <c:v>15505.37262703664</c:v>
                </c:pt>
                <c:pt idx="43">
                  <c:v>12764.17841123585</c:v>
                </c:pt>
                <c:pt idx="44">
                  <c:v>13309.7902582481</c:v>
                </c:pt>
                <c:pt idx="45">
                  <c:v>14248.68262459076</c:v>
                </c:pt>
                <c:pt idx="46">
                  <c:v>13228.7441328488</c:v>
                </c:pt>
                <c:pt idx="47">
                  <c:v>14124.84501677723</c:v>
                </c:pt>
                <c:pt idx="48">
                  <c:v>14013.6329449956</c:v>
                </c:pt>
                <c:pt idx="49">
                  <c:v>17466.09533752786</c:v>
                </c:pt>
                <c:pt idx="50">
                  <c:v>13542.18543945658</c:v>
                </c:pt>
                <c:pt idx="51">
                  <c:v>15883.98877397453</c:v>
                </c:pt>
                <c:pt idx="52">
                  <c:v>14148.61613648342</c:v>
                </c:pt>
                <c:pt idx="53">
                  <c:v>15251.3286089686</c:v>
                </c:pt>
                <c:pt idx="54">
                  <c:v>18219.7363984931</c:v>
                </c:pt>
                <c:pt idx="55">
                  <c:v>14644.17185863412</c:v>
                </c:pt>
                <c:pt idx="56">
                  <c:v>16456.91616540941</c:v>
                </c:pt>
                <c:pt idx="57">
                  <c:v>21763.33051043603</c:v>
                </c:pt>
                <c:pt idx="58">
                  <c:v>12154.50963288706</c:v>
                </c:pt>
                <c:pt idx="59">
                  <c:v>15507.97964799839</c:v>
                </c:pt>
                <c:pt idx="60">
                  <c:v>21013.04939042147</c:v>
                </c:pt>
                <c:pt idx="61">
                  <c:v>13270.55477444142</c:v>
                </c:pt>
                <c:pt idx="62">
                  <c:v>13049.60217958377</c:v>
                </c:pt>
                <c:pt idx="63">
                  <c:v>15696.00809266459</c:v>
                </c:pt>
                <c:pt idx="64">
                  <c:v>9496.80075456582</c:v>
                </c:pt>
                <c:pt idx="65">
                  <c:v>17195.95659806472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692584"/>
        <c:axId val="481695560"/>
      </c:lineChart>
      <c:catAx>
        <c:axId val="481692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81695560"/>
        <c:crosses val="autoZero"/>
        <c:auto val="1"/>
        <c:lblAlgn val="ctr"/>
        <c:lblOffset val="100"/>
        <c:tickLblSkip val="5"/>
        <c:noMultiLvlLbl val="0"/>
      </c:catAx>
      <c:valAx>
        <c:axId val="481695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81692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Public</a:t>
            </a:r>
            <a:r>
              <a:rPr lang="en-US" sz="2000" baseline="0" dirty="0" smtClean="0"/>
              <a:t> Transfers</a:t>
            </a:r>
            <a:r>
              <a:rPr lang="en-US" sz="2000" dirty="0" smtClean="0"/>
              <a:t> Inflows and Outflows by sex</a:t>
            </a:r>
            <a:endParaRPr lang="en-US" sz="2000" dirty="0"/>
          </a:p>
        </c:rich>
      </c:tx>
      <c:layout>
        <c:manualLayout>
          <c:xMode val="edge"/>
          <c:yMode val="edge"/>
          <c:x val="0.196478315210599"/>
          <c:y val="0.0297494960451826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TG OUTFLOWS WOMEN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'pcap adj FEMALE'!$D$3:$CZ$3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'pcap adj FEMALE'!$D$24:$CZ$24</c:f>
              <c:numCache>
                <c:formatCode>General</c:formatCode>
                <c:ptCount val="101"/>
                <c:pt idx="0">
                  <c:v>1085.788303383481</c:v>
                </c:pt>
                <c:pt idx="1">
                  <c:v>1074.68658006135</c:v>
                </c:pt>
                <c:pt idx="2">
                  <c:v>1063.584856739216</c:v>
                </c:pt>
                <c:pt idx="3">
                  <c:v>1070.64919523788</c:v>
                </c:pt>
                <c:pt idx="4">
                  <c:v>1099.759031034661</c:v>
                </c:pt>
                <c:pt idx="5">
                  <c:v>1127.006134381616</c:v>
                </c:pt>
                <c:pt idx="6">
                  <c:v>1167.047853530381</c:v>
                </c:pt>
                <c:pt idx="7">
                  <c:v>1213.329605318158</c:v>
                </c:pt>
                <c:pt idx="8">
                  <c:v>1268.320964076484</c:v>
                </c:pt>
                <c:pt idx="9">
                  <c:v>1319.020258054949</c:v>
                </c:pt>
                <c:pt idx="10">
                  <c:v>1380.599713997463</c:v>
                </c:pt>
                <c:pt idx="11">
                  <c:v>1436.275397157921</c:v>
                </c:pt>
                <c:pt idx="12">
                  <c:v>1516.477041267227</c:v>
                </c:pt>
                <c:pt idx="13">
                  <c:v>1568.410263775474</c:v>
                </c:pt>
                <c:pt idx="14">
                  <c:v>1631.543544290738</c:v>
                </c:pt>
                <c:pt idx="15">
                  <c:v>1690.430821008967</c:v>
                </c:pt>
                <c:pt idx="16">
                  <c:v>1760.510029646617</c:v>
                </c:pt>
                <c:pt idx="17">
                  <c:v>1826.47435774959</c:v>
                </c:pt>
                <c:pt idx="18">
                  <c:v>2459.660938518083</c:v>
                </c:pt>
                <c:pt idx="19">
                  <c:v>2863.431643452876</c:v>
                </c:pt>
                <c:pt idx="20">
                  <c:v>3213.825904228891</c:v>
                </c:pt>
                <c:pt idx="21">
                  <c:v>3717.509625198084</c:v>
                </c:pt>
                <c:pt idx="22">
                  <c:v>4361.067539118195</c:v>
                </c:pt>
                <c:pt idx="23">
                  <c:v>5035.97695960931</c:v>
                </c:pt>
                <c:pt idx="24">
                  <c:v>5858.296134936042</c:v>
                </c:pt>
                <c:pt idx="25">
                  <c:v>6643.570728278786</c:v>
                </c:pt>
                <c:pt idx="26">
                  <c:v>7284.240979326171</c:v>
                </c:pt>
                <c:pt idx="27">
                  <c:v>7788.051540093174</c:v>
                </c:pt>
                <c:pt idx="28">
                  <c:v>8299.964807483069</c:v>
                </c:pt>
                <c:pt idx="29">
                  <c:v>8814.18931110082</c:v>
                </c:pt>
                <c:pt idx="30">
                  <c:v>9126.007769493584</c:v>
                </c:pt>
                <c:pt idx="31">
                  <c:v>9384.13435799626</c:v>
                </c:pt>
                <c:pt idx="32">
                  <c:v>10193.48608432663</c:v>
                </c:pt>
                <c:pt idx="33">
                  <c:v>10544.052955063</c:v>
                </c:pt>
                <c:pt idx="34">
                  <c:v>10768.9918120905</c:v>
                </c:pt>
                <c:pt idx="35">
                  <c:v>10604.15226617133</c:v>
                </c:pt>
                <c:pt idx="36">
                  <c:v>10637.1137745043</c:v>
                </c:pt>
                <c:pt idx="37">
                  <c:v>10159.46994909047</c:v>
                </c:pt>
                <c:pt idx="38">
                  <c:v>9807.347467545372</c:v>
                </c:pt>
                <c:pt idx="39">
                  <c:v>9234.477332571329</c:v>
                </c:pt>
                <c:pt idx="40">
                  <c:v>9267.110115542265</c:v>
                </c:pt>
                <c:pt idx="41">
                  <c:v>9291.600559997383</c:v>
                </c:pt>
                <c:pt idx="42">
                  <c:v>9167.759331922001</c:v>
                </c:pt>
                <c:pt idx="43">
                  <c:v>9153.609503956382</c:v>
                </c:pt>
                <c:pt idx="44">
                  <c:v>9520.00028873072</c:v>
                </c:pt>
                <c:pt idx="45">
                  <c:v>9673.634322347452</c:v>
                </c:pt>
                <c:pt idx="46">
                  <c:v>9689.4439464065</c:v>
                </c:pt>
                <c:pt idx="47">
                  <c:v>9480.263724090962</c:v>
                </c:pt>
                <c:pt idx="48">
                  <c:v>9507.137400904202</c:v>
                </c:pt>
                <c:pt idx="49">
                  <c:v>9119.658780490434</c:v>
                </c:pt>
                <c:pt idx="50">
                  <c:v>9153.715611569411</c:v>
                </c:pt>
                <c:pt idx="51">
                  <c:v>9297.086779922703</c:v>
                </c:pt>
                <c:pt idx="52">
                  <c:v>9293.024793783408</c:v>
                </c:pt>
                <c:pt idx="53">
                  <c:v>9764.253575076168</c:v>
                </c:pt>
                <c:pt idx="54">
                  <c:v>9645.050407860337</c:v>
                </c:pt>
                <c:pt idx="55">
                  <c:v>9108.331515019868</c:v>
                </c:pt>
                <c:pt idx="56">
                  <c:v>8965.035329672999</c:v>
                </c:pt>
                <c:pt idx="57">
                  <c:v>8856.966335668963</c:v>
                </c:pt>
                <c:pt idx="58">
                  <c:v>8117.431817868913</c:v>
                </c:pt>
                <c:pt idx="59">
                  <c:v>7878.101265793005</c:v>
                </c:pt>
                <c:pt idx="60">
                  <c:v>7584.766107370566</c:v>
                </c:pt>
                <c:pt idx="61">
                  <c:v>6942.378411373535</c:v>
                </c:pt>
                <c:pt idx="62">
                  <c:v>6532.586158736608</c:v>
                </c:pt>
                <c:pt idx="63">
                  <c:v>5632.574138201107</c:v>
                </c:pt>
                <c:pt idx="64">
                  <c:v>5319.688029976064</c:v>
                </c:pt>
                <c:pt idx="65">
                  <c:v>5082.024685639607</c:v>
                </c:pt>
                <c:pt idx="66">
                  <c:v>4522.761322797854</c:v>
                </c:pt>
                <c:pt idx="67">
                  <c:v>4021.624205022581</c:v>
                </c:pt>
                <c:pt idx="68">
                  <c:v>3919.844791776216</c:v>
                </c:pt>
                <c:pt idx="69">
                  <c:v>3562.967712124138</c:v>
                </c:pt>
                <c:pt idx="70">
                  <c:v>3348.764949773608</c:v>
                </c:pt>
                <c:pt idx="71">
                  <c:v>3345.737686909007</c:v>
                </c:pt>
                <c:pt idx="72">
                  <c:v>3251.779043695048</c:v>
                </c:pt>
                <c:pt idx="73">
                  <c:v>3319.15838012734</c:v>
                </c:pt>
                <c:pt idx="74">
                  <c:v>3506.797355030657</c:v>
                </c:pt>
                <c:pt idx="75">
                  <c:v>4387.573701910409</c:v>
                </c:pt>
                <c:pt idx="76">
                  <c:v>4456.028117350481</c:v>
                </c:pt>
                <c:pt idx="77">
                  <c:v>4295.445373542697</c:v>
                </c:pt>
                <c:pt idx="78">
                  <c:v>4528.02881557633</c:v>
                </c:pt>
                <c:pt idx="79">
                  <c:v>4469.08463947975</c:v>
                </c:pt>
                <c:pt idx="80">
                  <c:v>4410.14046338315</c:v>
                </c:pt>
                <c:pt idx="81">
                  <c:v>4433.92531240462</c:v>
                </c:pt>
                <c:pt idx="82">
                  <c:v>4433.92531240462</c:v>
                </c:pt>
                <c:pt idx="83">
                  <c:v>4433.925312404621</c:v>
                </c:pt>
                <c:pt idx="84">
                  <c:v>4433.92531240462</c:v>
                </c:pt>
                <c:pt idx="85">
                  <c:v>4433.925312404621</c:v>
                </c:pt>
                <c:pt idx="86">
                  <c:v>4433.92531240462</c:v>
                </c:pt>
                <c:pt idx="87">
                  <c:v>4433.92531240462</c:v>
                </c:pt>
                <c:pt idx="88">
                  <c:v>4433.925312404621</c:v>
                </c:pt>
                <c:pt idx="89">
                  <c:v>4433.92531240462</c:v>
                </c:pt>
                <c:pt idx="90">
                  <c:v>4433.92531240462</c:v>
                </c:pt>
                <c:pt idx="91">
                  <c:v>4433.92531240462</c:v>
                </c:pt>
                <c:pt idx="92">
                  <c:v>4433.92531240462</c:v>
                </c:pt>
                <c:pt idx="93">
                  <c:v>4433.92531240462</c:v>
                </c:pt>
                <c:pt idx="94">
                  <c:v>4433.92531240462</c:v>
                </c:pt>
                <c:pt idx="95">
                  <c:v>4433.92531240462</c:v>
                </c:pt>
                <c:pt idx="96">
                  <c:v>4433.92531240462</c:v>
                </c:pt>
                <c:pt idx="97">
                  <c:v>4433.92531240462</c:v>
                </c:pt>
                <c:pt idx="98">
                  <c:v>4433.92531240462</c:v>
                </c:pt>
                <c:pt idx="99">
                  <c:v>4433.92531240462</c:v>
                </c:pt>
                <c:pt idx="100">
                  <c:v>4433.925312404621</c:v>
                </c:pt>
              </c:numCache>
            </c:numRef>
          </c:val>
          <c:smooth val="0"/>
        </c:ser>
        <c:ser>
          <c:idx val="1"/>
          <c:order val="1"/>
          <c:tx>
            <c:v>TG OUTFLOWS MEN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'pcap adj FEMALE'!$D$3:$CZ$3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'pcap adj MALE'!$D$24:$CZ$24</c:f>
              <c:numCache>
                <c:formatCode>General</c:formatCode>
                <c:ptCount val="101"/>
                <c:pt idx="0">
                  <c:v>1072.351494580457</c:v>
                </c:pt>
                <c:pt idx="1">
                  <c:v>1063.110797940757</c:v>
                </c:pt>
                <c:pt idx="2">
                  <c:v>1053.870101301058</c:v>
                </c:pt>
                <c:pt idx="3">
                  <c:v>1052.932677853558</c:v>
                </c:pt>
                <c:pt idx="4">
                  <c:v>1090.718769244282</c:v>
                </c:pt>
                <c:pt idx="5">
                  <c:v>1106.334448532064</c:v>
                </c:pt>
                <c:pt idx="6">
                  <c:v>1140.144781622391</c:v>
                </c:pt>
                <c:pt idx="7">
                  <c:v>1207.058165436963</c:v>
                </c:pt>
                <c:pt idx="8">
                  <c:v>1254.280633656468</c:v>
                </c:pt>
                <c:pt idx="9">
                  <c:v>1278.507275816292</c:v>
                </c:pt>
                <c:pt idx="10">
                  <c:v>1322.6412697406</c:v>
                </c:pt>
                <c:pt idx="11">
                  <c:v>1391.145493564555</c:v>
                </c:pt>
                <c:pt idx="12">
                  <c:v>1433.007990426877</c:v>
                </c:pt>
                <c:pt idx="13">
                  <c:v>1484.488748861128</c:v>
                </c:pt>
                <c:pt idx="14">
                  <c:v>1543.835514736202</c:v>
                </c:pt>
                <c:pt idx="15">
                  <c:v>1620.202170900095</c:v>
                </c:pt>
                <c:pt idx="16">
                  <c:v>1677.390684637515</c:v>
                </c:pt>
                <c:pt idx="17">
                  <c:v>1766.163776448115</c:v>
                </c:pt>
                <c:pt idx="18">
                  <c:v>2707.636367451578</c:v>
                </c:pt>
                <c:pt idx="19">
                  <c:v>3392.812528642317</c:v>
                </c:pt>
                <c:pt idx="20">
                  <c:v>4127.12030649899</c:v>
                </c:pt>
                <c:pt idx="21">
                  <c:v>4937.57412975704</c:v>
                </c:pt>
                <c:pt idx="22">
                  <c:v>5702.969950976028</c:v>
                </c:pt>
                <c:pt idx="23">
                  <c:v>6500.533033223272</c:v>
                </c:pt>
                <c:pt idx="24">
                  <c:v>7379.826748811975</c:v>
                </c:pt>
                <c:pt idx="25">
                  <c:v>8428.37387883808</c:v>
                </c:pt>
                <c:pt idx="26">
                  <c:v>9487.855684842505</c:v>
                </c:pt>
                <c:pt idx="27">
                  <c:v>10604.18150743336</c:v>
                </c:pt>
                <c:pt idx="28">
                  <c:v>11405.70517014431</c:v>
                </c:pt>
                <c:pt idx="29">
                  <c:v>12362.23451316051</c:v>
                </c:pt>
                <c:pt idx="30">
                  <c:v>12779.00977386818</c:v>
                </c:pt>
                <c:pt idx="31">
                  <c:v>13341.96436409454</c:v>
                </c:pt>
                <c:pt idx="32">
                  <c:v>13875.98919831084</c:v>
                </c:pt>
                <c:pt idx="33">
                  <c:v>14316.0557700673</c:v>
                </c:pt>
                <c:pt idx="34">
                  <c:v>14416.53807902138</c:v>
                </c:pt>
                <c:pt idx="35">
                  <c:v>15248.9975701794</c:v>
                </c:pt>
                <c:pt idx="36">
                  <c:v>15175.46239110687</c:v>
                </c:pt>
                <c:pt idx="37">
                  <c:v>15464.48388195184</c:v>
                </c:pt>
                <c:pt idx="38">
                  <c:v>15478.29086543202</c:v>
                </c:pt>
                <c:pt idx="39">
                  <c:v>16169.68729369186</c:v>
                </c:pt>
                <c:pt idx="40">
                  <c:v>16585.57579197952</c:v>
                </c:pt>
                <c:pt idx="41">
                  <c:v>16883.39557426532</c:v>
                </c:pt>
                <c:pt idx="42">
                  <c:v>16932.76604305534</c:v>
                </c:pt>
                <c:pt idx="43">
                  <c:v>17334.00499055177</c:v>
                </c:pt>
                <c:pt idx="44">
                  <c:v>17809.58129491876</c:v>
                </c:pt>
                <c:pt idx="45">
                  <c:v>17951.98188144391</c:v>
                </c:pt>
                <c:pt idx="46">
                  <c:v>17429.7599876101</c:v>
                </c:pt>
                <c:pt idx="47">
                  <c:v>17344.95466979131</c:v>
                </c:pt>
                <c:pt idx="48">
                  <c:v>17277.30874653129</c:v>
                </c:pt>
                <c:pt idx="49">
                  <c:v>17363.71193540403</c:v>
                </c:pt>
                <c:pt idx="50">
                  <c:v>17852.74223670001</c:v>
                </c:pt>
                <c:pt idx="51">
                  <c:v>18913.32756681501</c:v>
                </c:pt>
                <c:pt idx="52">
                  <c:v>19122.10578670005</c:v>
                </c:pt>
                <c:pt idx="53">
                  <c:v>18940.95967995459</c:v>
                </c:pt>
                <c:pt idx="54">
                  <c:v>19093.72003372368</c:v>
                </c:pt>
                <c:pt idx="55">
                  <c:v>18853.75561643735</c:v>
                </c:pt>
                <c:pt idx="56">
                  <c:v>18875.55044201916</c:v>
                </c:pt>
                <c:pt idx="57">
                  <c:v>18960.65180716485</c:v>
                </c:pt>
                <c:pt idx="58">
                  <c:v>18200.18196242825</c:v>
                </c:pt>
                <c:pt idx="59">
                  <c:v>17529.66443295091</c:v>
                </c:pt>
                <c:pt idx="60">
                  <c:v>16885.30499787035</c:v>
                </c:pt>
                <c:pt idx="61">
                  <c:v>14980.5365889913</c:v>
                </c:pt>
                <c:pt idx="62">
                  <c:v>13463.37939962389</c:v>
                </c:pt>
                <c:pt idx="63">
                  <c:v>12938.14102800318</c:v>
                </c:pt>
                <c:pt idx="64">
                  <c:v>12394.13463475548</c:v>
                </c:pt>
                <c:pt idx="65">
                  <c:v>11571.54227236516</c:v>
                </c:pt>
                <c:pt idx="66">
                  <c:v>11044.85276145465</c:v>
                </c:pt>
                <c:pt idx="67">
                  <c:v>10474.1492524123</c:v>
                </c:pt>
                <c:pt idx="68">
                  <c:v>9527.460738673903</c:v>
                </c:pt>
                <c:pt idx="69">
                  <c:v>9410.431101941333</c:v>
                </c:pt>
                <c:pt idx="70">
                  <c:v>8912.332650870754</c:v>
                </c:pt>
                <c:pt idx="71">
                  <c:v>8598.661843904571</c:v>
                </c:pt>
                <c:pt idx="72">
                  <c:v>8397.227377217071</c:v>
                </c:pt>
                <c:pt idx="73">
                  <c:v>8196.725713677131</c:v>
                </c:pt>
                <c:pt idx="74">
                  <c:v>7887.51013919191</c:v>
                </c:pt>
                <c:pt idx="75">
                  <c:v>7796.989045243341</c:v>
                </c:pt>
                <c:pt idx="76">
                  <c:v>7509.43621850879</c:v>
                </c:pt>
                <c:pt idx="77">
                  <c:v>7371.7802715958</c:v>
                </c:pt>
                <c:pt idx="78">
                  <c:v>6851.609487810601</c:v>
                </c:pt>
                <c:pt idx="79">
                  <c:v>6631.90018213099</c:v>
                </c:pt>
                <c:pt idx="80">
                  <c:v>6412.1908764514</c:v>
                </c:pt>
                <c:pt idx="81">
                  <c:v>6728.049899703982</c:v>
                </c:pt>
                <c:pt idx="82">
                  <c:v>6728.049899703982</c:v>
                </c:pt>
                <c:pt idx="83">
                  <c:v>6728.049899703982</c:v>
                </c:pt>
                <c:pt idx="84">
                  <c:v>6728.049899703982</c:v>
                </c:pt>
                <c:pt idx="85">
                  <c:v>6728.049899703982</c:v>
                </c:pt>
                <c:pt idx="86">
                  <c:v>6728.049899703982</c:v>
                </c:pt>
                <c:pt idx="87">
                  <c:v>6728.04989970398</c:v>
                </c:pt>
                <c:pt idx="88">
                  <c:v>6728.049899703983</c:v>
                </c:pt>
                <c:pt idx="89">
                  <c:v>6728.04989970398</c:v>
                </c:pt>
                <c:pt idx="90">
                  <c:v>6728.049899703982</c:v>
                </c:pt>
                <c:pt idx="91">
                  <c:v>6728.049899703982</c:v>
                </c:pt>
                <c:pt idx="92">
                  <c:v>6728.049899703982</c:v>
                </c:pt>
                <c:pt idx="93">
                  <c:v>6728.049899703983</c:v>
                </c:pt>
                <c:pt idx="94">
                  <c:v>6728.049899703982</c:v>
                </c:pt>
                <c:pt idx="95">
                  <c:v>6728.049899703982</c:v>
                </c:pt>
                <c:pt idx="96">
                  <c:v>6728.04989970398</c:v>
                </c:pt>
                <c:pt idx="97">
                  <c:v>6728.049899703982</c:v>
                </c:pt>
                <c:pt idx="98">
                  <c:v>6728.049899703982</c:v>
                </c:pt>
                <c:pt idx="99">
                  <c:v>6728.049899703984</c:v>
                </c:pt>
                <c:pt idx="100">
                  <c:v>6728.049899703982</c:v>
                </c:pt>
              </c:numCache>
            </c:numRef>
          </c:val>
          <c:smooth val="0"/>
        </c:ser>
        <c:ser>
          <c:idx val="2"/>
          <c:order val="2"/>
          <c:tx>
            <c:v>TG INFLOWS WOMEN</c:v>
          </c:tx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marker>
            <c:symbol val="none"/>
          </c:marker>
          <c:val>
            <c:numRef>
              <c:f>'pcap adj FEMALE'!$D$45:$CZ$45</c:f>
              <c:numCache>
                <c:formatCode>General</c:formatCode>
                <c:ptCount val="101"/>
                <c:pt idx="0">
                  <c:v>7722.38677966043</c:v>
                </c:pt>
                <c:pt idx="1">
                  <c:v>6589.279018998658</c:v>
                </c:pt>
                <c:pt idx="2">
                  <c:v>7890.411616736772</c:v>
                </c:pt>
                <c:pt idx="3">
                  <c:v>10210.53072918687</c:v>
                </c:pt>
                <c:pt idx="4">
                  <c:v>10263.45499243911</c:v>
                </c:pt>
                <c:pt idx="5">
                  <c:v>10137.42054776428</c:v>
                </c:pt>
                <c:pt idx="6">
                  <c:v>10362.55116900949</c:v>
                </c:pt>
                <c:pt idx="7">
                  <c:v>10408.02069396477</c:v>
                </c:pt>
                <c:pt idx="8">
                  <c:v>10483.58507654516</c:v>
                </c:pt>
                <c:pt idx="9">
                  <c:v>10468.64409431896</c:v>
                </c:pt>
                <c:pt idx="10">
                  <c:v>10719.51493138416</c:v>
                </c:pt>
                <c:pt idx="11">
                  <c:v>10680.43306558799</c:v>
                </c:pt>
                <c:pt idx="12">
                  <c:v>10499.80984078274</c:v>
                </c:pt>
                <c:pt idx="13">
                  <c:v>10505.87514662435</c:v>
                </c:pt>
                <c:pt idx="14">
                  <c:v>10581.61759295232</c:v>
                </c:pt>
                <c:pt idx="15">
                  <c:v>10517.63583106267</c:v>
                </c:pt>
                <c:pt idx="16">
                  <c:v>10466.47619707476</c:v>
                </c:pt>
                <c:pt idx="17">
                  <c:v>9792.114354893948</c:v>
                </c:pt>
                <c:pt idx="18">
                  <c:v>9072.904879678425</c:v>
                </c:pt>
                <c:pt idx="19">
                  <c:v>8687.77747184292</c:v>
                </c:pt>
                <c:pt idx="20">
                  <c:v>9044.68984291369</c:v>
                </c:pt>
                <c:pt idx="21">
                  <c:v>8259.72188753727</c:v>
                </c:pt>
                <c:pt idx="22">
                  <c:v>7870.234717387145</c:v>
                </c:pt>
                <c:pt idx="23">
                  <c:v>7513.40616317582</c:v>
                </c:pt>
                <c:pt idx="24">
                  <c:v>6991.6286872707</c:v>
                </c:pt>
                <c:pt idx="25">
                  <c:v>6876.644202003884</c:v>
                </c:pt>
                <c:pt idx="26">
                  <c:v>6931.54909910358</c:v>
                </c:pt>
                <c:pt idx="27">
                  <c:v>7031.986095397001</c:v>
                </c:pt>
                <c:pt idx="28">
                  <c:v>7244.49100613554</c:v>
                </c:pt>
                <c:pt idx="29">
                  <c:v>7355.39604401596</c:v>
                </c:pt>
                <c:pt idx="30">
                  <c:v>7207.45608228438</c:v>
                </c:pt>
                <c:pt idx="31">
                  <c:v>7366.131845821721</c:v>
                </c:pt>
                <c:pt idx="32">
                  <c:v>7313.24706938674</c:v>
                </c:pt>
                <c:pt idx="33">
                  <c:v>7284.498249609185</c:v>
                </c:pt>
                <c:pt idx="34">
                  <c:v>7280.90780741407</c:v>
                </c:pt>
                <c:pt idx="35">
                  <c:v>7282.86701872836</c:v>
                </c:pt>
                <c:pt idx="36">
                  <c:v>7076.01241156559</c:v>
                </c:pt>
                <c:pt idx="37">
                  <c:v>7018.5610295343</c:v>
                </c:pt>
                <c:pt idx="38">
                  <c:v>6867.825450146021</c:v>
                </c:pt>
                <c:pt idx="39">
                  <c:v>6694.29502644518</c:v>
                </c:pt>
                <c:pt idx="40">
                  <c:v>6512.937422397374</c:v>
                </c:pt>
                <c:pt idx="41">
                  <c:v>6509.481008873966</c:v>
                </c:pt>
                <c:pt idx="42">
                  <c:v>6429.131063839357</c:v>
                </c:pt>
                <c:pt idx="43">
                  <c:v>6556.737812392633</c:v>
                </c:pt>
                <c:pt idx="44">
                  <c:v>6734.65660699131</c:v>
                </c:pt>
                <c:pt idx="45">
                  <c:v>6769.15286357363</c:v>
                </c:pt>
                <c:pt idx="46">
                  <c:v>6758.39569723347</c:v>
                </c:pt>
                <c:pt idx="47">
                  <c:v>6884.613179341474</c:v>
                </c:pt>
                <c:pt idx="48">
                  <c:v>6721.74317567109</c:v>
                </c:pt>
                <c:pt idx="49">
                  <c:v>6726.210324532116</c:v>
                </c:pt>
                <c:pt idx="50">
                  <c:v>6912.116666339175</c:v>
                </c:pt>
                <c:pt idx="51">
                  <c:v>7121.12376199615</c:v>
                </c:pt>
                <c:pt idx="52">
                  <c:v>7315.746503141545</c:v>
                </c:pt>
                <c:pt idx="53">
                  <c:v>7607.95526243738</c:v>
                </c:pt>
                <c:pt idx="54">
                  <c:v>7981.782765468366</c:v>
                </c:pt>
                <c:pt idx="55">
                  <c:v>8155.81362781621</c:v>
                </c:pt>
                <c:pt idx="56">
                  <c:v>8317.14364574591</c:v>
                </c:pt>
                <c:pt idx="57">
                  <c:v>8341.18554193545</c:v>
                </c:pt>
                <c:pt idx="58">
                  <c:v>8736.125511317972</c:v>
                </c:pt>
                <c:pt idx="59">
                  <c:v>9157.177828533367</c:v>
                </c:pt>
                <c:pt idx="60">
                  <c:v>9617.77251628975</c:v>
                </c:pt>
                <c:pt idx="61">
                  <c:v>9876.546147710274</c:v>
                </c:pt>
                <c:pt idx="62">
                  <c:v>10387.54345239534</c:v>
                </c:pt>
                <c:pt idx="63">
                  <c:v>11016.44780936074</c:v>
                </c:pt>
                <c:pt idx="64">
                  <c:v>11294.38652116156</c:v>
                </c:pt>
                <c:pt idx="65">
                  <c:v>11946.1235447303</c:v>
                </c:pt>
                <c:pt idx="66">
                  <c:v>12443.801171742</c:v>
                </c:pt>
                <c:pt idx="67">
                  <c:v>12747.30907359507</c:v>
                </c:pt>
                <c:pt idx="68">
                  <c:v>12761.45180968118</c:v>
                </c:pt>
                <c:pt idx="69">
                  <c:v>12973.32047056051</c:v>
                </c:pt>
                <c:pt idx="70">
                  <c:v>13163.81777387168</c:v>
                </c:pt>
                <c:pt idx="71">
                  <c:v>13459.66209001309</c:v>
                </c:pt>
                <c:pt idx="72">
                  <c:v>13742.3281753837</c:v>
                </c:pt>
                <c:pt idx="73">
                  <c:v>14157.90397622417</c:v>
                </c:pt>
                <c:pt idx="74">
                  <c:v>14457.41388484726</c:v>
                </c:pt>
                <c:pt idx="75">
                  <c:v>14763.61064084503</c:v>
                </c:pt>
                <c:pt idx="76">
                  <c:v>14916.67195551205</c:v>
                </c:pt>
                <c:pt idx="77">
                  <c:v>15228.00184822043</c:v>
                </c:pt>
                <c:pt idx="78">
                  <c:v>15357.49866540513</c:v>
                </c:pt>
                <c:pt idx="79">
                  <c:v>15662.66711493989</c:v>
                </c:pt>
                <c:pt idx="80">
                  <c:v>15936.06881505681</c:v>
                </c:pt>
                <c:pt idx="81">
                  <c:v>16180.84056599042</c:v>
                </c:pt>
                <c:pt idx="82">
                  <c:v>16558.89193844075</c:v>
                </c:pt>
                <c:pt idx="83">
                  <c:v>16875.22311996144</c:v>
                </c:pt>
                <c:pt idx="84">
                  <c:v>17118.87863310854</c:v>
                </c:pt>
                <c:pt idx="85">
                  <c:v>17417.6495163102</c:v>
                </c:pt>
                <c:pt idx="86">
                  <c:v>17600.51360855396</c:v>
                </c:pt>
                <c:pt idx="87">
                  <c:v>17762.16985406781</c:v>
                </c:pt>
                <c:pt idx="88">
                  <c:v>17823.9141341515</c:v>
                </c:pt>
                <c:pt idx="89">
                  <c:v>17889.33242990795</c:v>
                </c:pt>
                <c:pt idx="90">
                  <c:v>17956.68800270842</c:v>
                </c:pt>
                <c:pt idx="91">
                  <c:v>18023.49436683385</c:v>
                </c:pt>
                <c:pt idx="92">
                  <c:v>18084.21244280842</c:v>
                </c:pt>
                <c:pt idx="93">
                  <c:v>18092.21674948019</c:v>
                </c:pt>
                <c:pt idx="94">
                  <c:v>18100.96779297712</c:v>
                </c:pt>
                <c:pt idx="95">
                  <c:v>18110.4042095769</c:v>
                </c:pt>
                <c:pt idx="96">
                  <c:v>18119.91310513256</c:v>
                </c:pt>
                <c:pt idx="97">
                  <c:v>18127.14841953947</c:v>
                </c:pt>
                <c:pt idx="98">
                  <c:v>18127.14841953923</c:v>
                </c:pt>
                <c:pt idx="99">
                  <c:v>18127.1484195435</c:v>
                </c:pt>
                <c:pt idx="100">
                  <c:v>18127.14841954778</c:v>
                </c:pt>
              </c:numCache>
            </c:numRef>
          </c:val>
          <c:smooth val="0"/>
        </c:ser>
        <c:ser>
          <c:idx val="3"/>
          <c:order val="3"/>
          <c:tx>
            <c:v>TG INFLOWS MEN</c:v>
          </c:tx>
          <c:spPr>
            <a:ln>
              <a:solidFill>
                <a:schemeClr val="tx2">
                  <a:lumMod val="50000"/>
                  <a:lumOff val="50000"/>
                </a:schemeClr>
              </a:solidFill>
            </a:ln>
          </c:spPr>
          <c:marker>
            <c:symbol val="none"/>
          </c:marker>
          <c:val>
            <c:numRef>
              <c:f>'pcap adj MALE'!$D$45:$CZ$45</c:f>
              <c:numCache>
                <c:formatCode>General</c:formatCode>
                <c:ptCount val="101"/>
                <c:pt idx="0">
                  <c:v>8128.260055496328</c:v>
                </c:pt>
                <c:pt idx="1">
                  <c:v>6745.74640103971</c:v>
                </c:pt>
                <c:pt idx="2">
                  <c:v>7988.24997196481</c:v>
                </c:pt>
                <c:pt idx="3">
                  <c:v>10208.73356027123</c:v>
                </c:pt>
                <c:pt idx="4">
                  <c:v>10229.19353375368</c:v>
                </c:pt>
                <c:pt idx="5">
                  <c:v>10131.14752178241</c:v>
                </c:pt>
                <c:pt idx="6">
                  <c:v>10369.8265131876</c:v>
                </c:pt>
                <c:pt idx="7">
                  <c:v>10484.00861209439</c:v>
                </c:pt>
                <c:pt idx="8">
                  <c:v>10495.98125453646</c:v>
                </c:pt>
                <c:pt idx="9">
                  <c:v>10561.7469674211</c:v>
                </c:pt>
                <c:pt idx="10">
                  <c:v>10785.16415645694</c:v>
                </c:pt>
                <c:pt idx="11">
                  <c:v>10761.7422213284</c:v>
                </c:pt>
                <c:pt idx="12">
                  <c:v>10580.73672293014</c:v>
                </c:pt>
                <c:pt idx="13">
                  <c:v>10568.63442023624</c:v>
                </c:pt>
                <c:pt idx="14">
                  <c:v>10637.20469212554</c:v>
                </c:pt>
                <c:pt idx="15">
                  <c:v>10457.22678752551</c:v>
                </c:pt>
                <c:pt idx="16">
                  <c:v>9880.12925813668</c:v>
                </c:pt>
                <c:pt idx="17">
                  <c:v>8875.592519758437</c:v>
                </c:pt>
                <c:pt idx="18">
                  <c:v>8204.377205867471</c:v>
                </c:pt>
                <c:pt idx="19">
                  <c:v>7733.746903045285</c:v>
                </c:pt>
                <c:pt idx="20">
                  <c:v>8001.878687492635</c:v>
                </c:pt>
                <c:pt idx="21">
                  <c:v>7392.117166218931</c:v>
                </c:pt>
                <c:pt idx="22">
                  <c:v>7296.272982854742</c:v>
                </c:pt>
                <c:pt idx="23">
                  <c:v>7131.442205087982</c:v>
                </c:pt>
                <c:pt idx="24">
                  <c:v>6974.82614473832</c:v>
                </c:pt>
                <c:pt idx="25">
                  <c:v>6631.014375228819</c:v>
                </c:pt>
                <c:pt idx="26">
                  <c:v>6552.21948566599</c:v>
                </c:pt>
                <c:pt idx="27">
                  <c:v>6617.9105750032</c:v>
                </c:pt>
                <c:pt idx="28">
                  <c:v>6498.347837824465</c:v>
                </c:pt>
                <c:pt idx="29">
                  <c:v>6414.738029080325</c:v>
                </c:pt>
                <c:pt idx="30">
                  <c:v>6333.740520194526</c:v>
                </c:pt>
                <c:pt idx="31">
                  <c:v>6293.325130174313</c:v>
                </c:pt>
                <c:pt idx="32">
                  <c:v>6294.35425995072</c:v>
                </c:pt>
                <c:pt idx="33">
                  <c:v>6357.872694549033</c:v>
                </c:pt>
                <c:pt idx="34">
                  <c:v>6450.042997202469</c:v>
                </c:pt>
                <c:pt idx="35">
                  <c:v>6474.743048764367</c:v>
                </c:pt>
                <c:pt idx="36">
                  <c:v>6534.781873716406</c:v>
                </c:pt>
                <c:pt idx="37">
                  <c:v>6626.518614670805</c:v>
                </c:pt>
                <c:pt idx="38">
                  <c:v>6638.407510030615</c:v>
                </c:pt>
                <c:pt idx="39">
                  <c:v>6651.39184065877</c:v>
                </c:pt>
                <c:pt idx="40">
                  <c:v>6865.460117959686</c:v>
                </c:pt>
                <c:pt idx="41">
                  <c:v>6856.834285022877</c:v>
                </c:pt>
                <c:pt idx="42">
                  <c:v>6889.401989092581</c:v>
                </c:pt>
                <c:pt idx="43">
                  <c:v>7313.588466337356</c:v>
                </c:pt>
                <c:pt idx="44">
                  <c:v>7575.492183910897</c:v>
                </c:pt>
                <c:pt idx="45">
                  <c:v>7525.836373874143</c:v>
                </c:pt>
                <c:pt idx="46">
                  <c:v>7618.67161335756</c:v>
                </c:pt>
                <c:pt idx="47">
                  <c:v>7807.39596082373</c:v>
                </c:pt>
                <c:pt idx="48">
                  <c:v>7451.555928688982</c:v>
                </c:pt>
                <c:pt idx="49">
                  <c:v>7518.350889565795</c:v>
                </c:pt>
                <c:pt idx="50">
                  <c:v>7857.672583362051</c:v>
                </c:pt>
                <c:pt idx="51">
                  <c:v>8008.7624203992</c:v>
                </c:pt>
                <c:pt idx="52">
                  <c:v>8367.79543281893</c:v>
                </c:pt>
                <c:pt idx="53">
                  <c:v>8895.77655714139</c:v>
                </c:pt>
                <c:pt idx="54">
                  <c:v>9623.482836858423</c:v>
                </c:pt>
                <c:pt idx="55">
                  <c:v>10129.07980880403</c:v>
                </c:pt>
                <c:pt idx="56">
                  <c:v>10696.19490140171</c:v>
                </c:pt>
                <c:pt idx="57">
                  <c:v>11295.68969802935</c:v>
                </c:pt>
                <c:pt idx="58">
                  <c:v>12508.90218717747</c:v>
                </c:pt>
                <c:pt idx="59">
                  <c:v>13680.81288511417</c:v>
                </c:pt>
                <c:pt idx="60">
                  <c:v>14924.7458298551</c:v>
                </c:pt>
                <c:pt idx="61">
                  <c:v>16130.31029331592</c:v>
                </c:pt>
                <c:pt idx="62">
                  <c:v>16708.35830550457</c:v>
                </c:pt>
                <c:pt idx="63">
                  <c:v>17666.38673688077</c:v>
                </c:pt>
                <c:pt idx="64">
                  <c:v>18101.79871677421</c:v>
                </c:pt>
                <c:pt idx="65">
                  <c:v>18641.12531793763</c:v>
                </c:pt>
                <c:pt idx="66">
                  <c:v>19118.58544548081</c:v>
                </c:pt>
                <c:pt idx="67">
                  <c:v>19352.16612597951</c:v>
                </c:pt>
                <c:pt idx="68">
                  <c:v>19956.0039057987</c:v>
                </c:pt>
                <c:pt idx="69">
                  <c:v>20688.46688365751</c:v>
                </c:pt>
                <c:pt idx="70">
                  <c:v>21465.49007657763</c:v>
                </c:pt>
                <c:pt idx="71">
                  <c:v>22319.48464198337</c:v>
                </c:pt>
                <c:pt idx="72">
                  <c:v>23177.52060308341</c:v>
                </c:pt>
                <c:pt idx="73">
                  <c:v>23402.8755635035</c:v>
                </c:pt>
                <c:pt idx="74">
                  <c:v>23548.03966520858</c:v>
                </c:pt>
                <c:pt idx="75">
                  <c:v>23669.56614166251</c:v>
                </c:pt>
                <c:pt idx="76">
                  <c:v>23716.27864627725</c:v>
                </c:pt>
                <c:pt idx="77">
                  <c:v>23798.55593570466</c:v>
                </c:pt>
                <c:pt idx="78">
                  <c:v>23561.01313857986</c:v>
                </c:pt>
                <c:pt idx="79">
                  <c:v>23470.403012729</c:v>
                </c:pt>
                <c:pt idx="80">
                  <c:v>23346.27058738848</c:v>
                </c:pt>
                <c:pt idx="81">
                  <c:v>23383.41849313865</c:v>
                </c:pt>
                <c:pt idx="82">
                  <c:v>23395.66402804589</c:v>
                </c:pt>
                <c:pt idx="83">
                  <c:v>23283.49484723468</c:v>
                </c:pt>
                <c:pt idx="84">
                  <c:v>23074.7027283312</c:v>
                </c:pt>
                <c:pt idx="85">
                  <c:v>22918.98433390678</c:v>
                </c:pt>
                <c:pt idx="86">
                  <c:v>22601.12549622425</c:v>
                </c:pt>
                <c:pt idx="87">
                  <c:v>22360.43425158786</c:v>
                </c:pt>
                <c:pt idx="88">
                  <c:v>22375.64046348515</c:v>
                </c:pt>
                <c:pt idx="89">
                  <c:v>22392.32855316047</c:v>
                </c:pt>
                <c:pt idx="90">
                  <c:v>22409.75950779707</c:v>
                </c:pt>
                <c:pt idx="91">
                  <c:v>22426.91512739503</c:v>
                </c:pt>
                <c:pt idx="92">
                  <c:v>22441.97563093223</c:v>
                </c:pt>
                <c:pt idx="93">
                  <c:v>22420.9726878423</c:v>
                </c:pt>
                <c:pt idx="94">
                  <c:v>22397.62934857976</c:v>
                </c:pt>
                <c:pt idx="95">
                  <c:v>22372.21725787551</c:v>
                </c:pt>
                <c:pt idx="96">
                  <c:v>22346.68468618357</c:v>
                </c:pt>
                <c:pt idx="97">
                  <c:v>22327.70066330926</c:v>
                </c:pt>
                <c:pt idx="98">
                  <c:v>22327.7006633092</c:v>
                </c:pt>
                <c:pt idx="99">
                  <c:v>22327.70066330949</c:v>
                </c:pt>
                <c:pt idx="100">
                  <c:v>22327.7006633098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752616"/>
        <c:axId val="481755640"/>
      </c:lineChart>
      <c:catAx>
        <c:axId val="4817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755640"/>
        <c:crosses val="autoZero"/>
        <c:auto val="1"/>
        <c:lblAlgn val="ctr"/>
        <c:lblOffset val="100"/>
        <c:tickLblSkip val="5"/>
        <c:noMultiLvlLbl val="0"/>
      </c:catAx>
      <c:valAx>
        <c:axId val="481755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81752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Net Private</a:t>
            </a:r>
            <a:r>
              <a:rPr lang="en-US" sz="2000" baseline="0"/>
              <a:t> Transfers by sex</a:t>
            </a:r>
            <a:endParaRPr lang="en-US" sz="20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NET TF MEN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'net TRANSFERS'!$B$5:$CX$5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'net TRANSFERS'!$B$8:$CX$8</c:f>
              <c:numCache>
                <c:formatCode>General</c:formatCode>
                <c:ptCount val="101"/>
                <c:pt idx="0">
                  <c:v>5845.39145118104</c:v>
                </c:pt>
                <c:pt idx="1">
                  <c:v>5865.496792239187</c:v>
                </c:pt>
                <c:pt idx="2">
                  <c:v>5885.60213329733</c:v>
                </c:pt>
                <c:pt idx="3">
                  <c:v>5905.70747435548</c:v>
                </c:pt>
                <c:pt idx="4">
                  <c:v>5925.81281541362</c:v>
                </c:pt>
                <c:pt idx="5">
                  <c:v>6001.877346231027</c:v>
                </c:pt>
                <c:pt idx="6">
                  <c:v>6109.69481430667</c:v>
                </c:pt>
                <c:pt idx="7">
                  <c:v>6171.897302636077</c:v>
                </c:pt>
                <c:pt idx="8">
                  <c:v>6307.0048458894</c:v>
                </c:pt>
                <c:pt idx="9">
                  <c:v>6502.82030004486</c:v>
                </c:pt>
                <c:pt idx="10">
                  <c:v>6656.18504657886</c:v>
                </c:pt>
                <c:pt idx="11">
                  <c:v>6887.58097648002</c:v>
                </c:pt>
                <c:pt idx="12">
                  <c:v>7118.86085732953</c:v>
                </c:pt>
                <c:pt idx="13">
                  <c:v>7290.39147237933</c:v>
                </c:pt>
                <c:pt idx="14">
                  <c:v>7461.0338750256</c:v>
                </c:pt>
                <c:pt idx="15">
                  <c:v>7620.65454041085</c:v>
                </c:pt>
                <c:pt idx="16">
                  <c:v>7742.711312239027</c:v>
                </c:pt>
                <c:pt idx="17">
                  <c:v>7563.749852414358</c:v>
                </c:pt>
                <c:pt idx="18">
                  <c:v>6866.322324322783</c:v>
                </c:pt>
                <c:pt idx="19">
                  <c:v>6139.216539106163</c:v>
                </c:pt>
                <c:pt idx="20">
                  <c:v>5538.214693243666</c:v>
                </c:pt>
                <c:pt idx="21">
                  <c:v>4524.540927966756</c:v>
                </c:pt>
                <c:pt idx="22">
                  <c:v>3667.85512609494</c:v>
                </c:pt>
                <c:pt idx="23">
                  <c:v>2871.34513364459</c:v>
                </c:pt>
                <c:pt idx="24">
                  <c:v>1708.153922311698</c:v>
                </c:pt>
                <c:pt idx="25">
                  <c:v>778.492370994935</c:v>
                </c:pt>
                <c:pt idx="26">
                  <c:v>109.5182853728109</c:v>
                </c:pt>
                <c:pt idx="27">
                  <c:v>-859.5478846245818</c:v>
                </c:pt>
                <c:pt idx="28">
                  <c:v>-1426.779478164364</c:v>
                </c:pt>
                <c:pt idx="29">
                  <c:v>-2061.355517986427</c:v>
                </c:pt>
                <c:pt idx="30">
                  <c:v>-2838.256060605493</c:v>
                </c:pt>
                <c:pt idx="31">
                  <c:v>-3371.612416001458</c:v>
                </c:pt>
                <c:pt idx="32">
                  <c:v>-3839.794092692376</c:v>
                </c:pt>
                <c:pt idx="33">
                  <c:v>-4464.847465289207</c:v>
                </c:pt>
                <c:pt idx="34">
                  <c:v>-5198.479558351039</c:v>
                </c:pt>
                <c:pt idx="35">
                  <c:v>-5621.482549558421</c:v>
                </c:pt>
                <c:pt idx="36">
                  <c:v>-6325.930398643231</c:v>
                </c:pt>
                <c:pt idx="37">
                  <c:v>-6998.708869396566</c:v>
                </c:pt>
                <c:pt idx="38">
                  <c:v>-7501.957578525796</c:v>
                </c:pt>
                <c:pt idx="39">
                  <c:v>-8198.377892441109</c:v>
                </c:pt>
                <c:pt idx="40">
                  <c:v>-8866.7408484867</c:v>
                </c:pt>
                <c:pt idx="41">
                  <c:v>-9322.060337083205</c:v>
                </c:pt>
                <c:pt idx="42">
                  <c:v>-9579.91284809939</c:v>
                </c:pt>
                <c:pt idx="43">
                  <c:v>-9687.58851181998</c:v>
                </c:pt>
                <c:pt idx="44">
                  <c:v>-10014.44385358581</c:v>
                </c:pt>
                <c:pt idx="45">
                  <c:v>-10193.48616010937</c:v>
                </c:pt>
                <c:pt idx="46">
                  <c:v>-9932.94408085952</c:v>
                </c:pt>
                <c:pt idx="47">
                  <c:v>-9779.357508071763</c:v>
                </c:pt>
                <c:pt idx="48">
                  <c:v>-9529.465677156047</c:v>
                </c:pt>
                <c:pt idx="49">
                  <c:v>-9113.981360751679</c:v>
                </c:pt>
                <c:pt idx="50">
                  <c:v>-8509.775831897205</c:v>
                </c:pt>
                <c:pt idx="51">
                  <c:v>-8148.897618938609</c:v>
                </c:pt>
                <c:pt idx="52">
                  <c:v>-7657.949095780057</c:v>
                </c:pt>
                <c:pt idx="53">
                  <c:v>-7694.44992245235</c:v>
                </c:pt>
                <c:pt idx="54">
                  <c:v>-7239.792308900488</c:v>
                </c:pt>
                <c:pt idx="55">
                  <c:v>-7083.358977498317</c:v>
                </c:pt>
                <c:pt idx="56">
                  <c:v>-6829.91561657699</c:v>
                </c:pt>
                <c:pt idx="57">
                  <c:v>-6716.185798226657</c:v>
                </c:pt>
                <c:pt idx="58">
                  <c:v>-6648.381498149552</c:v>
                </c:pt>
                <c:pt idx="59">
                  <c:v>-6907.586023148646</c:v>
                </c:pt>
                <c:pt idx="60">
                  <c:v>-6493.200004266696</c:v>
                </c:pt>
                <c:pt idx="61">
                  <c:v>-6452.092193986714</c:v>
                </c:pt>
                <c:pt idx="62">
                  <c:v>-6426.432157401161</c:v>
                </c:pt>
                <c:pt idx="63">
                  <c:v>-6035.248646756497</c:v>
                </c:pt>
                <c:pt idx="64">
                  <c:v>-6361.802853203952</c:v>
                </c:pt>
                <c:pt idx="65">
                  <c:v>-6445.238835314631</c:v>
                </c:pt>
                <c:pt idx="66">
                  <c:v>-6278.852197095463</c:v>
                </c:pt>
                <c:pt idx="67">
                  <c:v>-6566.91984679118</c:v>
                </c:pt>
                <c:pt idx="68">
                  <c:v>-6689.9049234077</c:v>
                </c:pt>
                <c:pt idx="69">
                  <c:v>-6501.269029392</c:v>
                </c:pt>
                <c:pt idx="70">
                  <c:v>-6771.698913214726</c:v>
                </c:pt>
                <c:pt idx="71">
                  <c:v>-6878.540884913872</c:v>
                </c:pt>
                <c:pt idx="72">
                  <c:v>-6639.242470784905</c:v>
                </c:pt>
                <c:pt idx="73">
                  <c:v>-6548.944657009702</c:v>
                </c:pt>
                <c:pt idx="74">
                  <c:v>-6591.980350095751</c:v>
                </c:pt>
                <c:pt idx="75">
                  <c:v>-6523.736202965206</c:v>
                </c:pt>
                <c:pt idx="76">
                  <c:v>-6357.639425780985</c:v>
                </c:pt>
                <c:pt idx="77">
                  <c:v>-6320.847564496712</c:v>
                </c:pt>
                <c:pt idx="78">
                  <c:v>-6215.606212685534</c:v>
                </c:pt>
                <c:pt idx="79">
                  <c:v>-6110.364860874347</c:v>
                </c:pt>
                <c:pt idx="80">
                  <c:v>-6005.12350906317</c:v>
                </c:pt>
                <c:pt idx="81">
                  <c:v>-6005.12350906317</c:v>
                </c:pt>
                <c:pt idx="82">
                  <c:v>-6005.12350906317</c:v>
                </c:pt>
                <c:pt idx="83">
                  <c:v>-6005.12350906317</c:v>
                </c:pt>
                <c:pt idx="84">
                  <c:v>-6005.12350906317</c:v>
                </c:pt>
                <c:pt idx="85">
                  <c:v>-6005.12350906317</c:v>
                </c:pt>
                <c:pt idx="86">
                  <c:v>-6005.12350906317</c:v>
                </c:pt>
                <c:pt idx="87">
                  <c:v>-6005.12350906317</c:v>
                </c:pt>
                <c:pt idx="88">
                  <c:v>-6005.12350906317</c:v>
                </c:pt>
                <c:pt idx="89">
                  <c:v>-6005.12350906317</c:v>
                </c:pt>
                <c:pt idx="90">
                  <c:v>-6005.12350906317</c:v>
                </c:pt>
                <c:pt idx="91">
                  <c:v>-6005.12350906317</c:v>
                </c:pt>
                <c:pt idx="92">
                  <c:v>-6005.12350906317</c:v>
                </c:pt>
                <c:pt idx="93">
                  <c:v>-6005.12350906317</c:v>
                </c:pt>
                <c:pt idx="94">
                  <c:v>-6005.12350906317</c:v>
                </c:pt>
                <c:pt idx="95">
                  <c:v>-6005.12350906317</c:v>
                </c:pt>
                <c:pt idx="96">
                  <c:v>-6005.12350906317</c:v>
                </c:pt>
                <c:pt idx="97">
                  <c:v>-6005.12350906317</c:v>
                </c:pt>
                <c:pt idx="98">
                  <c:v>-6005.12350906317</c:v>
                </c:pt>
                <c:pt idx="99">
                  <c:v>-6005.12350906317</c:v>
                </c:pt>
                <c:pt idx="100">
                  <c:v>-6005.12350906317</c:v>
                </c:pt>
              </c:numCache>
            </c:numRef>
          </c:val>
          <c:smooth val="0"/>
        </c:ser>
        <c:ser>
          <c:idx val="1"/>
          <c:order val="1"/>
          <c:tx>
            <c:v>NET TF WOMEN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'net TRANSFERS'!$B$5:$CX$5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'net TRANSFERS'!$B$15:$CX$15</c:f>
              <c:numCache>
                <c:formatCode>General</c:formatCode>
                <c:ptCount val="101"/>
                <c:pt idx="0">
                  <c:v>4526.24273199508</c:v>
                </c:pt>
                <c:pt idx="1">
                  <c:v>4656.81144328351</c:v>
                </c:pt>
                <c:pt idx="2">
                  <c:v>4787.38015457194</c:v>
                </c:pt>
                <c:pt idx="3">
                  <c:v>4917.94886586037</c:v>
                </c:pt>
                <c:pt idx="4">
                  <c:v>5048.517577148797</c:v>
                </c:pt>
                <c:pt idx="5">
                  <c:v>5214.79229316153</c:v>
                </c:pt>
                <c:pt idx="6">
                  <c:v>5349.69628618365</c:v>
                </c:pt>
                <c:pt idx="7">
                  <c:v>5454.90369070554</c:v>
                </c:pt>
                <c:pt idx="8">
                  <c:v>5629.21115445886</c:v>
                </c:pt>
                <c:pt idx="9">
                  <c:v>5744.7510211357</c:v>
                </c:pt>
                <c:pt idx="10">
                  <c:v>5933.443282544057</c:v>
                </c:pt>
                <c:pt idx="11">
                  <c:v>6101.09126070208</c:v>
                </c:pt>
                <c:pt idx="12">
                  <c:v>6313.26345472149</c:v>
                </c:pt>
                <c:pt idx="13">
                  <c:v>6463.210385028799</c:v>
                </c:pt>
                <c:pt idx="14">
                  <c:v>6671.10619547621</c:v>
                </c:pt>
                <c:pt idx="15">
                  <c:v>6815.06435006361</c:v>
                </c:pt>
                <c:pt idx="16">
                  <c:v>6794.9863346687</c:v>
                </c:pt>
                <c:pt idx="17">
                  <c:v>6771.430486873651</c:v>
                </c:pt>
                <c:pt idx="18">
                  <c:v>6498.2167061497</c:v>
                </c:pt>
                <c:pt idx="19">
                  <c:v>6120.591381094177</c:v>
                </c:pt>
                <c:pt idx="20">
                  <c:v>5647.397450907697</c:v>
                </c:pt>
                <c:pt idx="21">
                  <c:v>4865.910742393497</c:v>
                </c:pt>
                <c:pt idx="22">
                  <c:v>3958.279739922448</c:v>
                </c:pt>
                <c:pt idx="23">
                  <c:v>3271.96463713874</c:v>
                </c:pt>
                <c:pt idx="24">
                  <c:v>2833.197814671398</c:v>
                </c:pt>
                <c:pt idx="25">
                  <c:v>2403.288360022548</c:v>
                </c:pt>
                <c:pt idx="26">
                  <c:v>1929.243713084326</c:v>
                </c:pt>
                <c:pt idx="27">
                  <c:v>1479.287850159328</c:v>
                </c:pt>
                <c:pt idx="28">
                  <c:v>1474.904161537915</c:v>
                </c:pt>
                <c:pt idx="29">
                  <c:v>1671.380043189294</c:v>
                </c:pt>
                <c:pt idx="30">
                  <c:v>1603.553471169614</c:v>
                </c:pt>
                <c:pt idx="31">
                  <c:v>1735.872332791146</c:v>
                </c:pt>
                <c:pt idx="32">
                  <c:v>1806.558331811438</c:v>
                </c:pt>
                <c:pt idx="33">
                  <c:v>1458.309677039216</c:v>
                </c:pt>
                <c:pt idx="34">
                  <c:v>1490.60857391379</c:v>
                </c:pt>
                <c:pt idx="35">
                  <c:v>1362.721062309665</c:v>
                </c:pt>
                <c:pt idx="36">
                  <c:v>984.2813561501935</c:v>
                </c:pt>
                <c:pt idx="37">
                  <c:v>687.4225080513313</c:v>
                </c:pt>
                <c:pt idx="38">
                  <c:v>697.2484198498991</c:v>
                </c:pt>
                <c:pt idx="39">
                  <c:v>423.5973777618697</c:v>
                </c:pt>
                <c:pt idx="40">
                  <c:v>369.3983787797221</c:v>
                </c:pt>
                <c:pt idx="41">
                  <c:v>105.9297112764295</c:v>
                </c:pt>
                <c:pt idx="42">
                  <c:v>-69.78015587795311</c:v>
                </c:pt>
                <c:pt idx="43">
                  <c:v>-226.125055831965</c:v>
                </c:pt>
                <c:pt idx="44">
                  <c:v>-286.5070118090752</c:v>
                </c:pt>
                <c:pt idx="45">
                  <c:v>-229.0034594857496</c:v>
                </c:pt>
                <c:pt idx="46">
                  <c:v>-243.3037336323797</c:v>
                </c:pt>
                <c:pt idx="47">
                  <c:v>-528.208908928572</c:v>
                </c:pt>
                <c:pt idx="48">
                  <c:v>-266.0091109144636</c:v>
                </c:pt>
                <c:pt idx="49">
                  <c:v>-137.0962171899233</c:v>
                </c:pt>
                <c:pt idx="50">
                  <c:v>101.5773731614521</c:v>
                </c:pt>
                <c:pt idx="51">
                  <c:v>476.2404918988877</c:v>
                </c:pt>
                <c:pt idx="52">
                  <c:v>946.254717526958</c:v>
                </c:pt>
                <c:pt idx="53">
                  <c:v>1298.545876956747</c:v>
                </c:pt>
                <c:pt idx="54">
                  <c:v>1924.794539975217</c:v>
                </c:pt>
                <c:pt idx="55">
                  <c:v>2288.442957285841</c:v>
                </c:pt>
                <c:pt idx="56">
                  <c:v>2948.335618942355</c:v>
                </c:pt>
                <c:pt idx="57">
                  <c:v>3584.028485227524</c:v>
                </c:pt>
                <c:pt idx="58">
                  <c:v>3953.094904450776</c:v>
                </c:pt>
                <c:pt idx="59">
                  <c:v>4085.204361572352</c:v>
                </c:pt>
                <c:pt idx="60">
                  <c:v>4450.804929257164</c:v>
                </c:pt>
                <c:pt idx="61">
                  <c:v>4328.422664738082</c:v>
                </c:pt>
                <c:pt idx="62">
                  <c:v>4212.644952842626</c:v>
                </c:pt>
                <c:pt idx="63">
                  <c:v>3914.710422768452</c:v>
                </c:pt>
                <c:pt idx="64">
                  <c:v>3711.221006548475</c:v>
                </c:pt>
                <c:pt idx="65">
                  <c:v>3499.488953698214</c:v>
                </c:pt>
                <c:pt idx="66">
                  <c:v>3503.507077825281</c:v>
                </c:pt>
                <c:pt idx="67">
                  <c:v>3187.620794145402</c:v>
                </c:pt>
                <c:pt idx="68">
                  <c:v>3122.076759701386</c:v>
                </c:pt>
                <c:pt idx="69">
                  <c:v>2862.40062164069</c:v>
                </c:pt>
                <c:pt idx="70">
                  <c:v>3107.134480061476</c:v>
                </c:pt>
                <c:pt idx="71">
                  <c:v>3101.806488487969</c:v>
                </c:pt>
                <c:pt idx="72">
                  <c:v>2896.212322169677</c:v>
                </c:pt>
                <c:pt idx="73">
                  <c:v>2623.032573870525</c:v>
                </c:pt>
                <c:pt idx="74">
                  <c:v>2458.006107318673</c:v>
                </c:pt>
                <c:pt idx="75">
                  <c:v>2212.469445855531</c:v>
                </c:pt>
                <c:pt idx="76">
                  <c:v>1990.184845557375</c:v>
                </c:pt>
                <c:pt idx="77">
                  <c:v>1735.745641398724</c:v>
                </c:pt>
                <c:pt idx="78">
                  <c:v>1376.125594316263</c:v>
                </c:pt>
                <c:pt idx="79">
                  <c:v>1016.505547233792</c:v>
                </c:pt>
                <c:pt idx="80">
                  <c:v>656.8855001513304</c:v>
                </c:pt>
                <c:pt idx="81">
                  <c:v>656.8855001513304</c:v>
                </c:pt>
                <c:pt idx="82">
                  <c:v>656.8855001513304</c:v>
                </c:pt>
                <c:pt idx="83">
                  <c:v>656.8855001513304</c:v>
                </c:pt>
                <c:pt idx="84">
                  <c:v>656.8855001513304</c:v>
                </c:pt>
                <c:pt idx="85">
                  <c:v>656.8855001513304</c:v>
                </c:pt>
                <c:pt idx="86">
                  <c:v>656.8855001513304</c:v>
                </c:pt>
                <c:pt idx="87">
                  <c:v>656.8855001513304</c:v>
                </c:pt>
                <c:pt idx="88">
                  <c:v>656.8855001513304</c:v>
                </c:pt>
                <c:pt idx="89">
                  <c:v>656.8855001513304</c:v>
                </c:pt>
                <c:pt idx="90">
                  <c:v>656.8855001513304</c:v>
                </c:pt>
                <c:pt idx="91">
                  <c:v>656.8855001513304</c:v>
                </c:pt>
                <c:pt idx="92">
                  <c:v>656.8855001513304</c:v>
                </c:pt>
                <c:pt idx="93">
                  <c:v>656.8855001513304</c:v>
                </c:pt>
                <c:pt idx="94">
                  <c:v>656.8855001513304</c:v>
                </c:pt>
                <c:pt idx="95">
                  <c:v>656.8855001513304</c:v>
                </c:pt>
                <c:pt idx="96">
                  <c:v>656.8855001513304</c:v>
                </c:pt>
                <c:pt idx="97">
                  <c:v>656.8855001513304</c:v>
                </c:pt>
                <c:pt idx="98">
                  <c:v>656.8855001513304</c:v>
                </c:pt>
                <c:pt idx="99">
                  <c:v>656.8855001513304</c:v>
                </c:pt>
                <c:pt idx="100">
                  <c:v>656.8855001513304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787880"/>
        <c:axId val="481790856"/>
      </c:lineChart>
      <c:catAx>
        <c:axId val="48178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1790856"/>
        <c:crosses val="autoZero"/>
        <c:auto val="1"/>
        <c:lblAlgn val="ctr"/>
        <c:lblOffset val="100"/>
        <c:tickLblSkip val="5"/>
        <c:noMultiLvlLbl val="0"/>
      </c:catAx>
      <c:valAx>
        <c:axId val="481790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81787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err="1"/>
              <a:t>Age</a:t>
            </a:r>
            <a:r>
              <a:rPr lang="es-ES" dirty="0"/>
              <a:t> </a:t>
            </a:r>
            <a:r>
              <a:rPr lang="es-ES" dirty="0" err="1"/>
              <a:t>Reallocations</a:t>
            </a:r>
            <a:r>
              <a:rPr lang="es-ES" dirty="0"/>
              <a:t> </a:t>
            </a:r>
            <a:r>
              <a:rPr lang="es-ES" dirty="0" err="1" smtClean="0"/>
              <a:t>for</a:t>
            </a:r>
            <a:r>
              <a:rPr lang="es-ES" baseline="0" dirty="0"/>
              <a:t> </a:t>
            </a:r>
            <a:r>
              <a:rPr lang="es-ES" baseline="0" dirty="0" smtClean="0"/>
              <a:t>WOMEN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'net TRANSFERS'!$A$26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TRANSFERS'!$B$25:$C$25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TRANSFERS'!$B$26:$C$26</c:f>
              <c:numCache>
                <c:formatCode>0.0</c:formatCode>
                <c:ptCount val="2"/>
                <c:pt idx="0">
                  <c:v>60.21240069477931</c:v>
                </c:pt>
                <c:pt idx="1">
                  <c:v>69.555575245265</c:v>
                </c:pt>
              </c:numCache>
            </c:numRef>
          </c:val>
        </c:ser>
        <c:ser>
          <c:idx val="1"/>
          <c:order val="1"/>
          <c:tx>
            <c:strRef>
              <c:f>'net TRANSFERS'!$A$27</c:f>
              <c:strCache>
                <c:ptCount val="1"/>
                <c:pt idx="0">
                  <c:v>TF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TRANSFERS'!$B$25:$C$25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TRANSFERS'!$B$27:$C$27</c:f>
              <c:numCache>
                <c:formatCode>0.0</c:formatCode>
                <c:ptCount val="2"/>
                <c:pt idx="0">
                  <c:v>38.80382389458833</c:v>
                </c:pt>
                <c:pt idx="1">
                  <c:v>8.59334785882654</c:v>
                </c:pt>
              </c:numCache>
            </c:numRef>
          </c:val>
        </c:ser>
        <c:ser>
          <c:idx val="2"/>
          <c:order val="2"/>
          <c:tx>
            <c:strRef>
              <c:f>'net TRANSFERS'!$A$28</c:f>
              <c:strCache>
                <c:ptCount val="1"/>
                <c:pt idx="0">
                  <c:v>ABR</c:v>
                </c:pt>
              </c:strCache>
            </c:strRef>
          </c:tx>
          <c:spPr>
            <a:solidFill>
              <a:srgbClr val="3F8DE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TRANSFERS'!$B$25:$C$25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TRANSFERS'!$B$28:$C$28</c:f>
              <c:numCache>
                <c:formatCode>0.0</c:formatCode>
                <c:ptCount val="2"/>
                <c:pt idx="0">
                  <c:v>0.98377541063237</c:v>
                </c:pt>
                <c:pt idx="1">
                  <c:v>21.85107689590843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81845112"/>
        <c:axId val="481848200"/>
      </c:barChart>
      <c:catAx>
        <c:axId val="481845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81848200"/>
        <c:crosses val="autoZero"/>
        <c:auto val="1"/>
        <c:lblAlgn val="ctr"/>
        <c:lblOffset val="100"/>
        <c:noMultiLvlLbl val="0"/>
      </c:catAx>
      <c:valAx>
        <c:axId val="4818482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481845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Age</a:t>
            </a:r>
            <a:r>
              <a:rPr lang="es-ES" baseline="0"/>
              <a:t> Reallocations for MEN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'net TRANSFERS'!$A$20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51.39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TRANSFERS'!$B$19:$C$19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TRANSFERS'!$B$20:$C$20</c:f>
              <c:numCache>
                <c:formatCode>0.0</c:formatCode>
                <c:ptCount val="2"/>
                <c:pt idx="0">
                  <c:v>60.67589977960614</c:v>
                </c:pt>
                <c:pt idx="1">
                  <c:v>90.21101178858388</c:v>
                </c:pt>
              </c:numCache>
            </c:numRef>
          </c:val>
        </c:ser>
        <c:ser>
          <c:idx val="1"/>
          <c:order val="1"/>
          <c:tx>
            <c:strRef>
              <c:f>'net TRANSFERS'!$A$21</c:f>
              <c:strCache>
                <c:ptCount val="1"/>
                <c:pt idx="0">
                  <c:v>TF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40.36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TRANSFERS'!$B$19:$C$19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TRANSFERS'!$B$21:$C$21</c:f>
              <c:numCache>
                <c:formatCode>0.0</c:formatCode>
                <c:ptCount val="2"/>
                <c:pt idx="0">
                  <c:v>44.71406525168479</c:v>
                </c:pt>
                <c:pt idx="1">
                  <c:v>-37.76582136223337</c:v>
                </c:pt>
              </c:numCache>
            </c:numRef>
          </c:val>
        </c:ser>
        <c:ser>
          <c:idx val="2"/>
          <c:order val="2"/>
          <c:tx>
            <c:strRef>
              <c:f>'net TRANSFERS'!$A$22</c:f>
              <c:strCache>
                <c:ptCount val="1"/>
                <c:pt idx="0">
                  <c:v>ABR</c:v>
                </c:pt>
              </c:strCache>
            </c:strRef>
          </c:tx>
          <c:spPr>
            <a:solidFill>
              <a:srgbClr val="3F8DE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27.1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 TRANSFERS'!$B$19:$C$19</c:f>
              <c:strCache>
                <c:ptCount val="2"/>
                <c:pt idx="0">
                  <c:v>0-14</c:v>
                </c:pt>
                <c:pt idx="1">
                  <c:v>65+</c:v>
                </c:pt>
              </c:strCache>
            </c:strRef>
          </c:cat>
          <c:val>
            <c:numRef>
              <c:f>'net TRANSFERS'!$B$22:$C$22</c:f>
              <c:numCache>
                <c:formatCode>0.0</c:formatCode>
                <c:ptCount val="2"/>
                <c:pt idx="0">
                  <c:v>-5.389965031290962</c:v>
                </c:pt>
                <c:pt idx="1">
                  <c:v>47.55480957364938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81903304"/>
        <c:axId val="481906360"/>
      </c:barChart>
      <c:catAx>
        <c:axId val="481903304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b="1"/>
            </a:pPr>
            <a:endParaRPr lang="en-US"/>
          </a:p>
        </c:txPr>
        <c:crossAx val="481906360"/>
        <c:crosses val="autoZero"/>
        <c:auto val="1"/>
        <c:lblAlgn val="ctr"/>
        <c:lblOffset val="100"/>
        <c:noMultiLvlLbl val="0"/>
      </c:catAx>
      <c:valAx>
        <c:axId val="4819063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81903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0.57357</cdr:x>
      <cdr:y>0.31667</cdr:y>
    </cdr:from>
    <cdr:to>
      <cdr:x>0.57606</cdr:x>
      <cdr:y>0.47778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172858" y="1034143"/>
          <a:ext cx="18143" cy="5261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0.51676</cdr:x>
      <cdr:y>0.18135</cdr:y>
    </cdr:from>
    <cdr:to>
      <cdr:x>0.61441</cdr:x>
      <cdr:y>0.29444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59574" y="592239"/>
          <a:ext cx="71045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4</a:t>
          </a:r>
          <a:r>
            <a:rPr lang="en-US" dirty="0" smtClean="0"/>
            <a:t>0%</a:t>
          </a:r>
          <a:endParaRPr lang="en-U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intergenerational transfers </a:t>
            </a:r>
            <a:r>
              <a:rPr lang="en-US" dirty="0" smtClean="0"/>
              <a:t>split </a:t>
            </a:r>
            <a:r>
              <a:rPr lang="en-US" dirty="0"/>
              <a:t>by gender in Spain?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34871"/>
            <a:ext cx="6498159" cy="916641"/>
          </a:xfrm>
        </p:spPr>
        <p:txBody>
          <a:bodyPr/>
          <a:lstStyle/>
          <a:p>
            <a:r>
              <a:rPr lang="en-US" dirty="0" err="1" smtClean="0"/>
              <a:t>Concepció</a:t>
            </a:r>
            <a:r>
              <a:rPr lang="en-US" dirty="0" smtClean="0"/>
              <a:t> </a:t>
            </a:r>
            <a:r>
              <a:rPr lang="en-US" dirty="0" err="1" smtClean="0"/>
              <a:t>Patxot</a:t>
            </a:r>
            <a:r>
              <a:rPr lang="en-US" dirty="0" smtClean="0"/>
              <a:t>, </a:t>
            </a:r>
            <a:r>
              <a:rPr lang="en-US" dirty="0" err="1" smtClean="0"/>
              <a:t>Elisenda</a:t>
            </a:r>
            <a:r>
              <a:rPr lang="en-US" dirty="0" smtClean="0"/>
              <a:t> </a:t>
            </a:r>
            <a:r>
              <a:rPr lang="en-US" dirty="0" err="1" smtClean="0"/>
              <a:t>Rentería</a:t>
            </a:r>
            <a:r>
              <a:rPr lang="en-US" dirty="0" smtClean="0"/>
              <a:t>, Rosario </a:t>
            </a:r>
            <a:r>
              <a:rPr lang="en-US" dirty="0" err="1" smtClean="0"/>
              <a:t>Scandurra</a:t>
            </a:r>
            <a:r>
              <a:rPr lang="en-US" dirty="0" smtClean="0"/>
              <a:t>, Guadalupe </a:t>
            </a:r>
            <a:r>
              <a:rPr lang="en-US" dirty="0" err="1" smtClean="0"/>
              <a:t>Souto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2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present the NTA profiles by sex for 2008.</a:t>
            </a:r>
          </a:p>
          <a:p>
            <a:r>
              <a:rPr lang="en-US" dirty="0" smtClean="0"/>
              <a:t>It will be an incomplete picture, but these are preliminary results and we are working to obtain NTTA profiles.</a:t>
            </a:r>
          </a:p>
          <a:p>
            <a:r>
              <a:rPr lang="en-US" dirty="0" smtClean="0"/>
              <a:t>Results show how the gender inequalities found in  market production profiles translate into inequalities in transfers and age reallocations</a:t>
            </a:r>
          </a:p>
        </p:txBody>
      </p:sp>
    </p:spTree>
    <p:extLst>
      <p:ext uri="{BB962C8B-B14F-4D97-AF65-F5344CB8AC3E}">
        <p14:creationId xmlns:p14="http://schemas.microsoft.com/office/powerpoint/2010/main" val="280739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796240"/>
              </p:ext>
            </p:extLst>
          </p:nvPr>
        </p:nvGraphicFramePr>
        <p:xfrm>
          <a:off x="912133" y="0"/>
          <a:ext cx="7215868" cy="324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926602"/>
              </p:ext>
            </p:extLst>
          </p:nvPr>
        </p:nvGraphicFramePr>
        <p:xfrm>
          <a:off x="912133" y="3541486"/>
          <a:ext cx="7215868" cy="283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699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90025"/>
              </p:ext>
            </p:extLst>
          </p:nvPr>
        </p:nvGraphicFramePr>
        <p:xfrm>
          <a:off x="709082" y="489857"/>
          <a:ext cx="7778751" cy="556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98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778360"/>
              </p:ext>
            </p:extLst>
          </p:nvPr>
        </p:nvGraphicFramePr>
        <p:xfrm>
          <a:off x="997856" y="222250"/>
          <a:ext cx="7275287" cy="32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224031"/>
              </p:ext>
            </p:extLst>
          </p:nvPr>
        </p:nvGraphicFramePr>
        <p:xfrm>
          <a:off x="997856" y="3429000"/>
          <a:ext cx="7275287" cy="3265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703286" y="4989286"/>
            <a:ext cx="508000" cy="5805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48060" y="463809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1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97921"/>
              </p:ext>
            </p:extLst>
          </p:nvPr>
        </p:nvGraphicFramePr>
        <p:xfrm>
          <a:off x="635000" y="816429"/>
          <a:ext cx="8001000" cy="502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41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043277"/>
              </p:ext>
            </p:extLst>
          </p:nvPr>
        </p:nvGraphicFramePr>
        <p:xfrm>
          <a:off x="925285" y="751113"/>
          <a:ext cx="7601857" cy="447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92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178402"/>
              </p:ext>
            </p:extLst>
          </p:nvPr>
        </p:nvGraphicFramePr>
        <p:xfrm>
          <a:off x="4662714" y="816427"/>
          <a:ext cx="4481286" cy="446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40314"/>
              </p:ext>
            </p:extLst>
          </p:nvPr>
        </p:nvGraphicFramePr>
        <p:xfrm>
          <a:off x="181429" y="816426"/>
          <a:ext cx="4481285" cy="446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915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</TotalTime>
  <Words>146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How intergenerational transfers split by gender in Spain?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xxxxxx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intergenerational transfers splits by gender in Spain?</dc:title>
  <dc:creator>xxxxxx</dc:creator>
  <cp:lastModifiedBy>xxxxxx</cp:lastModifiedBy>
  <cp:revision>15</cp:revision>
  <dcterms:created xsi:type="dcterms:W3CDTF">2012-11-08T21:30:21Z</dcterms:created>
  <dcterms:modified xsi:type="dcterms:W3CDTF">2012-11-09T08:03:40Z</dcterms:modified>
</cp:coreProperties>
</file>